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tiff" ContentType="image/tiff"/>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rts/chartEx1.xml" ContentType="application/vnd.ms-office.chartex+xml"/>
  <Override PartName="/ppt/charts/style1.xml" ContentType="application/vnd.ms-office.chartstyle+xml"/>
  <Override PartName="/ppt/charts/colors1.xml" ContentType="application/vnd.ms-office.chartcolorstyle+xml"/>
  <Override PartName="/ppt/charts/chart1.xml" ContentType="application/vnd.openxmlformats-officedocument.drawingml.chart+xml"/>
  <Override PartName="/ppt/charts/style2.xml" ContentType="application/vnd.ms-office.chartstyle+xml"/>
  <Override PartName="/ppt/charts/colors2.xml" ContentType="application/vnd.ms-office.chartcolorstyle+xml"/>
  <Override PartName="/ppt/charts/chart2.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65" r:id="rId1"/>
  </p:sldMasterIdLst>
  <p:notesMasterIdLst>
    <p:notesMasterId r:id="rId11"/>
  </p:notesMasterIdLst>
  <p:sldIdLst>
    <p:sldId id="270" r:id="rId2"/>
    <p:sldId id="257" r:id="rId3"/>
    <p:sldId id="256" r:id="rId4"/>
    <p:sldId id="274" r:id="rId5"/>
    <p:sldId id="272" r:id="rId6"/>
    <p:sldId id="260" r:id="rId7"/>
    <p:sldId id="261" r:id="rId8"/>
    <p:sldId id="259" r:id="rId9"/>
    <p:sldId id="273"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FEDE4"/>
    <a:srgbClr val="191B0F"/>
    <a:srgbClr val="44443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434"/>
    <p:restoredTop sz="90677"/>
  </p:normalViewPr>
  <p:slideViewPr>
    <p:cSldViewPr snapToGrid="0" snapToObjects="1">
      <p:cViewPr varScale="1">
        <p:scale>
          <a:sx n="104" d="100"/>
          <a:sy n="104" d="100"/>
        </p:scale>
        <p:origin x="240" y="62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oleObject" Target="file:////Users/rongpengzheng/Courses/15-688%20Practical%20Data%20Science/project/15-688-movie_predictor/opening.xlsx" TargetMode="External"/><Relationship Id="rId2" Type="http://schemas.microsoft.com/office/2011/relationships/chartColorStyle" Target="colors2.xml"/><Relationship Id="rId1" Type="http://schemas.microsoft.com/office/2011/relationships/chartStyle" Target="style2.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3.xml"/><Relationship Id="rId1" Type="http://schemas.microsoft.com/office/2011/relationships/chartStyle" Target="style3.xml"/></Relationships>
</file>

<file path=ppt/charts/_rels/chartEx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oleObject" Target="file:////Users/rongpengzheng/Courses/15-688%20Practical%20Data%20Science/project/15-688-movie_predictor/opening.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a:t>Opening Weekend USA Gross</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spPr>
            <a:ln w="25400" cap="rnd">
              <a:noFill/>
              <a:round/>
            </a:ln>
            <a:effectLst/>
          </c:spPr>
          <c:marker>
            <c:symbol val="circle"/>
            <c:size val="5"/>
            <c:spPr>
              <a:solidFill>
                <a:schemeClr val="accent1"/>
              </a:solidFill>
              <a:ln w="9525">
                <a:solidFill>
                  <a:schemeClr val="accent1"/>
                </a:solidFill>
              </a:ln>
              <a:effectLst/>
            </c:spPr>
          </c:marker>
          <c:dLbls>
            <c:dLbl>
              <c:idx val="0"/>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0-E212-C04D-BB8D-96BA0DCC3DE8}"/>
                </c:ext>
              </c:extLst>
            </c:dLbl>
            <c:dLbl>
              <c:idx val="3024"/>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E212-C04D-BB8D-96BA0DCC3DE8}"/>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xVal>
            <c:numRef>
              <c:f>opening!$B$1:$B$3026</c:f>
              <c:numCache>
                <c:formatCode>General</c:formatCode>
                <c:ptCount val="3026"/>
                <c:pt idx="0">
                  <c:v>65</c:v>
                </c:pt>
                <c:pt idx="1">
                  <c:v>750</c:v>
                </c:pt>
                <c:pt idx="2">
                  <c:v>804</c:v>
                </c:pt>
                <c:pt idx="3">
                  <c:v>1122</c:v>
                </c:pt>
                <c:pt idx="4">
                  <c:v>1154</c:v>
                </c:pt>
                <c:pt idx="5">
                  <c:v>1412</c:v>
                </c:pt>
                <c:pt idx="6">
                  <c:v>1683</c:v>
                </c:pt>
                <c:pt idx="7">
                  <c:v>1825</c:v>
                </c:pt>
                <c:pt idx="8">
                  <c:v>2165</c:v>
                </c:pt>
                <c:pt idx="9">
                  <c:v>2188</c:v>
                </c:pt>
                <c:pt idx="10">
                  <c:v>2293</c:v>
                </c:pt>
                <c:pt idx="11">
                  <c:v>2418</c:v>
                </c:pt>
                <c:pt idx="12">
                  <c:v>2422</c:v>
                </c:pt>
                <c:pt idx="13">
                  <c:v>2506</c:v>
                </c:pt>
                <c:pt idx="14">
                  <c:v>2595</c:v>
                </c:pt>
                <c:pt idx="15">
                  <c:v>2603</c:v>
                </c:pt>
                <c:pt idx="16">
                  <c:v>2644</c:v>
                </c:pt>
                <c:pt idx="17">
                  <c:v>2850</c:v>
                </c:pt>
                <c:pt idx="18">
                  <c:v>2969</c:v>
                </c:pt>
                <c:pt idx="19">
                  <c:v>2999</c:v>
                </c:pt>
                <c:pt idx="20">
                  <c:v>3000</c:v>
                </c:pt>
                <c:pt idx="21">
                  <c:v>3184</c:v>
                </c:pt>
                <c:pt idx="22">
                  <c:v>3207</c:v>
                </c:pt>
                <c:pt idx="23">
                  <c:v>3322</c:v>
                </c:pt>
                <c:pt idx="24">
                  <c:v>3458</c:v>
                </c:pt>
                <c:pt idx="25">
                  <c:v>3532</c:v>
                </c:pt>
                <c:pt idx="26">
                  <c:v>3683</c:v>
                </c:pt>
                <c:pt idx="27">
                  <c:v>3756</c:v>
                </c:pt>
                <c:pt idx="28">
                  <c:v>3759</c:v>
                </c:pt>
                <c:pt idx="29">
                  <c:v>3884</c:v>
                </c:pt>
                <c:pt idx="30">
                  <c:v>3959</c:v>
                </c:pt>
                <c:pt idx="31">
                  <c:v>3998</c:v>
                </c:pt>
                <c:pt idx="32">
                  <c:v>4070</c:v>
                </c:pt>
                <c:pt idx="33">
                  <c:v>4285</c:v>
                </c:pt>
                <c:pt idx="34">
                  <c:v>4476</c:v>
                </c:pt>
                <c:pt idx="35">
                  <c:v>4487</c:v>
                </c:pt>
                <c:pt idx="36">
                  <c:v>4526</c:v>
                </c:pt>
                <c:pt idx="37">
                  <c:v>4584</c:v>
                </c:pt>
                <c:pt idx="38">
                  <c:v>4600</c:v>
                </c:pt>
                <c:pt idx="39">
                  <c:v>4600</c:v>
                </c:pt>
                <c:pt idx="40">
                  <c:v>4630</c:v>
                </c:pt>
                <c:pt idx="41">
                  <c:v>4675</c:v>
                </c:pt>
                <c:pt idx="42">
                  <c:v>4737</c:v>
                </c:pt>
                <c:pt idx="43">
                  <c:v>4757</c:v>
                </c:pt>
                <c:pt idx="44">
                  <c:v>4843</c:v>
                </c:pt>
                <c:pt idx="45">
                  <c:v>4957</c:v>
                </c:pt>
                <c:pt idx="46">
                  <c:v>4983</c:v>
                </c:pt>
                <c:pt idx="47">
                  <c:v>5054</c:v>
                </c:pt>
                <c:pt idx="48">
                  <c:v>5063</c:v>
                </c:pt>
                <c:pt idx="49">
                  <c:v>5090</c:v>
                </c:pt>
                <c:pt idx="50">
                  <c:v>5132</c:v>
                </c:pt>
                <c:pt idx="51">
                  <c:v>5254</c:v>
                </c:pt>
                <c:pt idx="52">
                  <c:v>5477</c:v>
                </c:pt>
                <c:pt idx="53">
                  <c:v>5532</c:v>
                </c:pt>
                <c:pt idx="54">
                  <c:v>5571</c:v>
                </c:pt>
                <c:pt idx="55">
                  <c:v>5585</c:v>
                </c:pt>
                <c:pt idx="56">
                  <c:v>5610</c:v>
                </c:pt>
                <c:pt idx="57">
                  <c:v>5648</c:v>
                </c:pt>
                <c:pt idx="58">
                  <c:v>5722</c:v>
                </c:pt>
                <c:pt idx="59">
                  <c:v>5872</c:v>
                </c:pt>
                <c:pt idx="60">
                  <c:v>5877</c:v>
                </c:pt>
                <c:pt idx="61">
                  <c:v>5926</c:v>
                </c:pt>
                <c:pt idx="62">
                  <c:v>6001</c:v>
                </c:pt>
                <c:pt idx="63">
                  <c:v>6014</c:v>
                </c:pt>
                <c:pt idx="64">
                  <c:v>6018</c:v>
                </c:pt>
                <c:pt idx="65">
                  <c:v>6222</c:v>
                </c:pt>
                <c:pt idx="66">
                  <c:v>6232</c:v>
                </c:pt>
                <c:pt idx="67">
                  <c:v>6316</c:v>
                </c:pt>
                <c:pt idx="68">
                  <c:v>6472</c:v>
                </c:pt>
                <c:pt idx="69">
                  <c:v>6591</c:v>
                </c:pt>
                <c:pt idx="70">
                  <c:v>6675</c:v>
                </c:pt>
                <c:pt idx="71">
                  <c:v>6686</c:v>
                </c:pt>
                <c:pt idx="72">
                  <c:v>6692</c:v>
                </c:pt>
                <c:pt idx="73">
                  <c:v>6818</c:v>
                </c:pt>
                <c:pt idx="74">
                  <c:v>7017</c:v>
                </c:pt>
                <c:pt idx="75">
                  <c:v>7072</c:v>
                </c:pt>
                <c:pt idx="76">
                  <c:v>7078</c:v>
                </c:pt>
                <c:pt idx="77">
                  <c:v>7125</c:v>
                </c:pt>
                <c:pt idx="78">
                  <c:v>7137</c:v>
                </c:pt>
                <c:pt idx="79">
                  <c:v>7164</c:v>
                </c:pt>
                <c:pt idx="80">
                  <c:v>7197</c:v>
                </c:pt>
                <c:pt idx="81">
                  <c:v>7258</c:v>
                </c:pt>
                <c:pt idx="82">
                  <c:v>7269</c:v>
                </c:pt>
                <c:pt idx="83">
                  <c:v>7330</c:v>
                </c:pt>
                <c:pt idx="84">
                  <c:v>7384</c:v>
                </c:pt>
                <c:pt idx="85">
                  <c:v>7438</c:v>
                </c:pt>
                <c:pt idx="86">
                  <c:v>7499</c:v>
                </c:pt>
                <c:pt idx="87">
                  <c:v>7525</c:v>
                </c:pt>
                <c:pt idx="88">
                  <c:v>7601</c:v>
                </c:pt>
                <c:pt idx="89">
                  <c:v>7635</c:v>
                </c:pt>
                <c:pt idx="90">
                  <c:v>7657</c:v>
                </c:pt>
                <c:pt idx="91">
                  <c:v>7754</c:v>
                </c:pt>
                <c:pt idx="92">
                  <c:v>7768</c:v>
                </c:pt>
                <c:pt idx="93">
                  <c:v>8023</c:v>
                </c:pt>
                <c:pt idx="94">
                  <c:v>8102</c:v>
                </c:pt>
                <c:pt idx="95">
                  <c:v>8161</c:v>
                </c:pt>
                <c:pt idx="96">
                  <c:v>8191</c:v>
                </c:pt>
                <c:pt idx="97">
                  <c:v>8257</c:v>
                </c:pt>
                <c:pt idx="98">
                  <c:v>8316</c:v>
                </c:pt>
                <c:pt idx="99">
                  <c:v>8572</c:v>
                </c:pt>
                <c:pt idx="100">
                  <c:v>8648</c:v>
                </c:pt>
                <c:pt idx="101">
                  <c:v>8650</c:v>
                </c:pt>
                <c:pt idx="102">
                  <c:v>8682</c:v>
                </c:pt>
                <c:pt idx="103">
                  <c:v>8700</c:v>
                </c:pt>
                <c:pt idx="104">
                  <c:v>8714</c:v>
                </c:pt>
                <c:pt idx="105">
                  <c:v>8772</c:v>
                </c:pt>
                <c:pt idx="106">
                  <c:v>8917</c:v>
                </c:pt>
                <c:pt idx="107">
                  <c:v>8956</c:v>
                </c:pt>
                <c:pt idx="108">
                  <c:v>9000</c:v>
                </c:pt>
                <c:pt idx="109">
                  <c:v>9080</c:v>
                </c:pt>
                <c:pt idx="110">
                  <c:v>9145</c:v>
                </c:pt>
                <c:pt idx="111">
                  <c:v>9181</c:v>
                </c:pt>
                <c:pt idx="112">
                  <c:v>9207</c:v>
                </c:pt>
                <c:pt idx="113">
                  <c:v>9280</c:v>
                </c:pt>
                <c:pt idx="114">
                  <c:v>9357</c:v>
                </c:pt>
                <c:pt idx="115">
                  <c:v>9388</c:v>
                </c:pt>
                <c:pt idx="116">
                  <c:v>9448</c:v>
                </c:pt>
                <c:pt idx="117">
                  <c:v>9479</c:v>
                </c:pt>
                <c:pt idx="118">
                  <c:v>9500</c:v>
                </c:pt>
                <c:pt idx="119">
                  <c:v>9564</c:v>
                </c:pt>
                <c:pt idx="120">
                  <c:v>9590</c:v>
                </c:pt>
                <c:pt idx="121">
                  <c:v>9821</c:v>
                </c:pt>
                <c:pt idx="122">
                  <c:v>9838</c:v>
                </c:pt>
                <c:pt idx="123">
                  <c:v>9964</c:v>
                </c:pt>
                <c:pt idx="124">
                  <c:v>10030</c:v>
                </c:pt>
                <c:pt idx="125">
                  <c:v>10098</c:v>
                </c:pt>
                <c:pt idx="126">
                  <c:v>10110</c:v>
                </c:pt>
                <c:pt idx="127">
                  <c:v>10121</c:v>
                </c:pt>
                <c:pt idx="128">
                  <c:v>10145</c:v>
                </c:pt>
                <c:pt idx="129">
                  <c:v>10273</c:v>
                </c:pt>
                <c:pt idx="130">
                  <c:v>10314</c:v>
                </c:pt>
                <c:pt idx="131">
                  <c:v>10340</c:v>
                </c:pt>
                <c:pt idx="132">
                  <c:v>10367</c:v>
                </c:pt>
                <c:pt idx="133">
                  <c:v>10652</c:v>
                </c:pt>
                <c:pt idx="134">
                  <c:v>10672</c:v>
                </c:pt>
                <c:pt idx="135">
                  <c:v>10739</c:v>
                </c:pt>
                <c:pt idx="136">
                  <c:v>10810</c:v>
                </c:pt>
                <c:pt idx="137">
                  <c:v>10874</c:v>
                </c:pt>
                <c:pt idx="138">
                  <c:v>10919</c:v>
                </c:pt>
                <c:pt idx="139">
                  <c:v>10920</c:v>
                </c:pt>
                <c:pt idx="140">
                  <c:v>10940</c:v>
                </c:pt>
                <c:pt idx="141">
                  <c:v>10962</c:v>
                </c:pt>
                <c:pt idx="142">
                  <c:v>11083</c:v>
                </c:pt>
                <c:pt idx="143">
                  <c:v>11094</c:v>
                </c:pt>
                <c:pt idx="144">
                  <c:v>11124</c:v>
                </c:pt>
                <c:pt idx="145">
                  <c:v>11287</c:v>
                </c:pt>
                <c:pt idx="146">
                  <c:v>11301</c:v>
                </c:pt>
                <c:pt idx="147">
                  <c:v>11365</c:v>
                </c:pt>
                <c:pt idx="148">
                  <c:v>11406</c:v>
                </c:pt>
                <c:pt idx="149">
                  <c:v>11413</c:v>
                </c:pt>
                <c:pt idx="150">
                  <c:v>11588</c:v>
                </c:pt>
                <c:pt idx="151">
                  <c:v>11650</c:v>
                </c:pt>
                <c:pt idx="152">
                  <c:v>11655</c:v>
                </c:pt>
                <c:pt idx="153">
                  <c:v>11899</c:v>
                </c:pt>
                <c:pt idx="154">
                  <c:v>12007</c:v>
                </c:pt>
                <c:pt idx="155">
                  <c:v>12046</c:v>
                </c:pt>
                <c:pt idx="156">
                  <c:v>12102</c:v>
                </c:pt>
                <c:pt idx="157">
                  <c:v>12186</c:v>
                </c:pt>
                <c:pt idx="158">
                  <c:v>12200</c:v>
                </c:pt>
                <c:pt idx="159">
                  <c:v>12287</c:v>
                </c:pt>
                <c:pt idx="160">
                  <c:v>12308</c:v>
                </c:pt>
                <c:pt idx="161">
                  <c:v>12434</c:v>
                </c:pt>
                <c:pt idx="162">
                  <c:v>12467</c:v>
                </c:pt>
                <c:pt idx="163">
                  <c:v>12503</c:v>
                </c:pt>
                <c:pt idx="164">
                  <c:v>12624</c:v>
                </c:pt>
                <c:pt idx="165">
                  <c:v>12664</c:v>
                </c:pt>
                <c:pt idx="166">
                  <c:v>12697</c:v>
                </c:pt>
                <c:pt idx="167">
                  <c:v>12791</c:v>
                </c:pt>
                <c:pt idx="168">
                  <c:v>12940</c:v>
                </c:pt>
                <c:pt idx="169">
                  <c:v>12955</c:v>
                </c:pt>
                <c:pt idx="170">
                  <c:v>13000</c:v>
                </c:pt>
                <c:pt idx="171">
                  <c:v>13059</c:v>
                </c:pt>
                <c:pt idx="172">
                  <c:v>13068</c:v>
                </c:pt>
                <c:pt idx="173">
                  <c:v>13078</c:v>
                </c:pt>
                <c:pt idx="174">
                  <c:v>13090</c:v>
                </c:pt>
                <c:pt idx="175">
                  <c:v>13104</c:v>
                </c:pt>
                <c:pt idx="176">
                  <c:v>13205</c:v>
                </c:pt>
                <c:pt idx="177">
                  <c:v>13207</c:v>
                </c:pt>
                <c:pt idx="178">
                  <c:v>13351</c:v>
                </c:pt>
                <c:pt idx="179">
                  <c:v>13400</c:v>
                </c:pt>
                <c:pt idx="180">
                  <c:v>13415</c:v>
                </c:pt>
                <c:pt idx="181">
                  <c:v>13524</c:v>
                </c:pt>
                <c:pt idx="182">
                  <c:v>13551</c:v>
                </c:pt>
                <c:pt idx="183">
                  <c:v>13562</c:v>
                </c:pt>
                <c:pt idx="184">
                  <c:v>13567</c:v>
                </c:pt>
                <c:pt idx="185">
                  <c:v>13616</c:v>
                </c:pt>
                <c:pt idx="186">
                  <c:v>13684</c:v>
                </c:pt>
                <c:pt idx="187">
                  <c:v>13714</c:v>
                </c:pt>
                <c:pt idx="188">
                  <c:v>13727</c:v>
                </c:pt>
                <c:pt idx="189">
                  <c:v>13754</c:v>
                </c:pt>
                <c:pt idx="190">
                  <c:v>13760</c:v>
                </c:pt>
                <c:pt idx="191">
                  <c:v>13763</c:v>
                </c:pt>
                <c:pt idx="192">
                  <c:v>13788</c:v>
                </c:pt>
                <c:pt idx="193">
                  <c:v>13867</c:v>
                </c:pt>
                <c:pt idx="194">
                  <c:v>14149</c:v>
                </c:pt>
                <c:pt idx="195">
                  <c:v>14247</c:v>
                </c:pt>
                <c:pt idx="196">
                  <c:v>14301</c:v>
                </c:pt>
                <c:pt idx="197">
                  <c:v>14370</c:v>
                </c:pt>
                <c:pt idx="198">
                  <c:v>14506</c:v>
                </c:pt>
                <c:pt idx="199">
                  <c:v>14513</c:v>
                </c:pt>
                <c:pt idx="200">
                  <c:v>14573</c:v>
                </c:pt>
                <c:pt idx="201">
                  <c:v>14602</c:v>
                </c:pt>
                <c:pt idx="202">
                  <c:v>14646</c:v>
                </c:pt>
                <c:pt idx="203">
                  <c:v>14718</c:v>
                </c:pt>
                <c:pt idx="204">
                  <c:v>14937</c:v>
                </c:pt>
                <c:pt idx="205">
                  <c:v>15119</c:v>
                </c:pt>
                <c:pt idx="206">
                  <c:v>15208</c:v>
                </c:pt>
                <c:pt idx="207">
                  <c:v>15254</c:v>
                </c:pt>
                <c:pt idx="208">
                  <c:v>15305</c:v>
                </c:pt>
                <c:pt idx="209">
                  <c:v>15382</c:v>
                </c:pt>
                <c:pt idx="210">
                  <c:v>15465</c:v>
                </c:pt>
                <c:pt idx="211">
                  <c:v>15467</c:v>
                </c:pt>
                <c:pt idx="212">
                  <c:v>15530</c:v>
                </c:pt>
                <c:pt idx="213">
                  <c:v>15569</c:v>
                </c:pt>
                <c:pt idx="214">
                  <c:v>15662</c:v>
                </c:pt>
                <c:pt idx="215">
                  <c:v>15689</c:v>
                </c:pt>
                <c:pt idx="216">
                  <c:v>15758</c:v>
                </c:pt>
                <c:pt idx="217">
                  <c:v>15810</c:v>
                </c:pt>
                <c:pt idx="218">
                  <c:v>15972</c:v>
                </c:pt>
                <c:pt idx="219">
                  <c:v>16095</c:v>
                </c:pt>
                <c:pt idx="220">
                  <c:v>16161</c:v>
                </c:pt>
                <c:pt idx="221">
                  <c:v>16162</c:v>
                </c:pt>
                <c:pt idx="222">
                  <c:v>16192</c:v>
                </c:pt>
                <c:pt idx="223">
                  <c:v>16273</c:v>
                </c:pt>
                <c:pt idx="224">
                  <c:v>16346</c:v>
                </c:pt>
                <c:pt idx="225">
                  <c:v>16427</c:v>
                </c:pt>
                <c:pt idx="226">
                  <c:v>16443</c:v>
                </c:pt>
                <c:pt idx="227">
                  <c:v>16525</c:v>
                </c:pt>
                <c:pt idx="228">
                  <c:v>16568</c:v>
                </c:pt>
                <c:pt idx="229">
                  <c:v>16643</c:v>
                </c:pt>
                <c:pt idx="230">
                  <c:v>16707</c:v>
                </c:pt>
                <c:pt idx="231">
                  <c:v>16862</c:v>
                </c:pt>
                <c:pt idx="232">
                  <c:v>16896</c:v>
                </c:pt>
                <c:pt idx="233">
                  <c:v>16900</c:v>
                </c:pt>
                <c:pt idx="234">
                  <c:v>17036</c:v>
                </c:pt>
                <c:pt idx="235">
                  <c:v>17092</c:v>
                </c:pt>
                <c:pt idx="236">
                  <c:v>17143</c:v>
                </c:pt>
                <c:pt idx="237">
                  <c:v>17145</c:v>
                </c:pt>
                <c:pt idx="238">
                  <c:v>17194</c:v>
                </c:pt>
                <c:pt idx="239">
                  <c:v>17303</c:v>
                </c:pt>
                <c:pt idx="240">
                  <c:v>17348</c:v>
                </c:pt>
                <c:pt idx="241">
                  <c:v>17425</c:v>
                </c:pt>
                <c:pt idx="242">
                  <c:v>17722</c:v>
                </c:pt>
                <c:pt idx="243">
                  <c:v>17791</c:v>
                </c:pt>
                <c:pt idx="244">
                  <c:v>18000</c:v>
                </c:pt>
                <c:pt idx="245">
                  <c:v>18002</c:v>
                </c:pt>
                <c:pt idx="246">
                  <c:v>18003</c:v>
                </c:pt>
                <c:pt idx="247">
                  <c:v>18006</c:v>
                </c:pt>
                <c:pt idx="248">
                  <c:v>18015</c:v>
                </c:pt>
                <c:pt idx="249">
                  <c:v>18027</c:v>
                </c:pt>
                <c:pt idx="250">
                  <c:v>18096</c:v>
                </c:pt>
                <c:pt idx="251">
                  <c:v>18131</c:v>
                </c:pt>
                <c:pt idx="252">
                  <c:v>18218</c:v>
                </c:pt>
                <c:pt idx="253">
                  <c:v>18430</c:v>
                </c:pt>
                <c:pt idx="254">
                  <c:v>18500</c:v>
                </c:pt>
                <c:pt idx="255">
                  <c:v>18593</c:v>
                </c:pt>
                <c:pt idx="256">
                  <c:v>18604</c:v>
                </c:pt>
                <c:pt idx="257">
                  <c:v>18658</c:v>
                </c:pt>
                <c:pt idx="258">
                  <c:v>18682</c:v>
                </c:pt>
                <c:pt idx="259">
                  <c:v>18900</c:v>
                </c:pt>
                <c:pt idx="260">
                  <c:v>19001</c:v>
                </c:pt>
                <c:pt idx="261">
                  <c:v>19029</c:v>
                </c:pt>
                <c:pt idx="262">
                  <c:v>19032</c:v>
                </c:pt>
                <c:pt idx="263">
                  <c:v>19132</c:v>
                </c:pt>
                <c:pt idx="264">
                  <c:v>19154</c:v>
                </c:pt>
                <c:pt idx="265">
                  <c:v>19176</c:v>
                </c:pt>
                <c:pt idx="266">
                  <c:v>19182</c:v>
                </c:pt>
                <c:pt idx="267">
                  <c:v>19452</c:v>
                </c:pt>
                <c:pt idx="268">
                  <c:v>19505</c:v>
                </c:pt>
                <c:pt idx="269">
                  <c:v>19531</c:v>
                </c:pt>
                <c:pt idx="270">
                  <c:v>19646</c:v>
                </c:pt>
                <c:pt idx="271">
                  <c:v>19675</c:v>
                </c:pt>
                <c:pt idx="272">
                  <c:v>19683</c:v>
                </c:pt>
                <c:pt idx="273">
                  <c:v>19704</c:v>
                </c:pt>
                <c:pt idx="274">
                  <c:v>19812</c:v>
                </c:pt>
                <c:pt idx="275">
                  <c:v>19926</c:v>
                </c:pt>
                <c:pt idx="276">
                  <c:v>20000</c:v>
                </c:pt>
                <c:pt idx="277">
                  <c:v>20042</c:v>
                </c:pt>
                <c:pt idx="278">
                  <c:v>20084</c:v>
                </c:pt>
                <c:pt idx="279">
                  <c:v>20119</c:v>
                </c:pt>
                <c:pt idx="280">
                  <c:v>20130</c:v>
                </c:pt>
                <c:pt idx="281">
                  <c:v>20220</c:v>
                </c:pt>
                <c:pt idx="282">
                  <c:v>20249</c:v>
                </c:pt>
                <c:pt idx="283">
                  <c:v>20298</c:v>
                </c:pt>
                <c:pt idx="284">
                  <c:v>20321</c:v>
                </c:pt>
                <c:pt idx="285">
                  <c:v>20361</c:v>
                </c:pt>
                <c:pt idx="286">
                  <c:v>20393</c:v>
                </c:pt>
                <c:pt idx="287">
                  <c:v>20424</c:v>
                </c:pt>
                <c:pt idx="288">
                  <c:v>20437</c:v>
                </c:pt>
                <c:pt idx="289">
                  <c:v>20508</c:v>
                </c:pt>
                <c:pt idx="290">
                  <c:v>20560</c:v>
                </c:pt>
                <c:pt idx="291">
                  <c:v>20654</c:v>
                </c:pt>
                <c:pt idx="292">
                  <c:v>20818</c:v>
                </c:pt>
                <c:pt idx="293">
                  <c:v>20987</c:v>
                </c:pt>
                <c:pt idx="294">
                  <c:v>21010</c:v>
                </c:pt>
                <c:pt idx="295">
                  <c:v>21065</c:v>
                </c:pt>
                <c:pt idx="296">
                  <c:v>21077</c:v>
                </c:pt>
                <c:pt idx="297">
                  <c:v>21160</c:v>
                </c:pt>
                <c:pt idx="298">
                  <c:v>21235</c:v>
                </c:pt>
                <c:pt idx="299">
                  <c:v>21480</c:v>
                </c:pt>
                <c:pt idx="300">
                  <c:v>21495</c:v>
                </c:pt>
                <c:pt idx="301">
                  <c:v>21546</c:v>
                </c:pt>
                <c:pt idx="302">
                  <c:v>21742</c:v>
                </c:pt>
                <c:pt idx="303">
                  <c:v>21795</c:v>
                </c:pt>
                <c:pt idx="304">
                  <c:v>21813</c:v>
                </c:pt>
                <c:pt idx="305">
                  <c:v>22151</c:v>
                </c:pt>
                <c:pt idx="306">
                  <c:v>22168</c:v>
                </c:pt>
                <c:pt idx="307">
                  <c:v>22243</c:v>
                </c:pt>
                <c:pt idx="308">
                  <c:v>22279</c:v>
                </c:pt>
                <c:pt idx="309">
                  <c:v>22285</c:v>
                </c:pt>
                <c:pt idx="310">
                  <c:v>22311</c:v>
                </c:pt>
                <c:pt idx="311">
                  <c:v>22341</c:v>
                </c:pt>
                <c:pt idx="312">
                  <c:v>22724</c:v>
                </c:pt>
                <c:pt idx="313">
                  <c:v>22726</c:v>
                </c:pt>
                <c:pt idx="314">
                  <c:v>22806</c:v>
                </c:pt>
                <c:pt idx="315">
                  <c:v>22872</c:v>
                </c:pt>
                <c:pt idx="316">
                  <c:v>22916</c:v>
                </c:pt>
                <c:pt idx="317">
                  <c:v>23050</c:v>
                </c:pt>
                <c:pt idx="318">
                  <c:v>23180</c:v>
                </c:pt>
                <c:pt idx="319">
                  <c:v>23239</c:v>
                </c:pt>
                <c:pt idx="320">
                  <c:v>23400</c:v>
                </c:pt>
                <c:pt idx="321">
                  <c:v>23456</c:v>
                </c:pt>
                <c:pt idx="322">
                  <c:v>23460</c:v>
                </c:pt>
                <c:pt idx="323">
                  <c:v>23527</c:v>
                </c:pt>
                <c:pt idx="324">
                  <c:v>23540</c:v>
                </c:pt>
                <c:pt idx="325">
                  <c:v>23859</c:v>
                </c:pt>
                <c:pt idx="326">
                  <c:v>23904</c:v>
                </c:pt>
                <c:pt idx="327">
                  <c:v>23942</c:v>
                </c:pt>
                <c:pt idx="328">
                  <c:v>24180</c:v>
                </c:pt>
                <c:pt idx="329">
                  <c:v>24220</c:v>
                </c:pt>
                <c:pt idx="330">
                  <c:v>24266</c:v>
                </c:pt>
                <c:pt idx="331">
                  <c:v>24286</c:v>
                </c:pt>
                <c:pt idx="332">
                  <c:v>24311</c:v>
                </c:pt>
                <c:pt idx="333">
                  <c:v>24587</c:v>
                </c:pt>
                <c:pt idx="334">
                  <c:v>24660</c:v>
                </c:pt>
                <c:pt idx="335">
                  <c:v>24684</c:v>
                </c:pt>
                <c:pt idx="336">
                  <c:v>24761</c:v>
                </c:pt>
                <c:pt idx="337">
                  <c:v>25052</c:v>
                </c:pt>
                <c:pt idx="338">
                  <c:v>25118</c:v>
                </c:pt>
                <c:pt idx="339">
                  <c:v>25189</c:v>
                </c:pt>
                <c:pt idx="340">
                  <c:v>25264</c:v>
                </c:pt>
                <c:pt idx="341">
                  <c:v>25484</c:v>
                </c:pt>
                <c:pt idx="342">
                  <c:v>25504</c:v>
                </c:pt>
                <c:pt idx="343">
                  <c:v>25521</c:v>
                </c:pt>
                <c:pt idx="344">
                  <c:v>25628</c:v>
                </c:pt>
                <c:pt idx="345">
                  <c:v>25728</c:v>
                </c:pt>
                <c:pt idx="346">
                  <c:v>25825</c:v>
                </c:pt>
                <c:pt idx="347">
                  <c:v>25937</c:v>
                </c:pt>
                <c:pt idx="348">
                  <c:v>26146</c:v>
                </c:pt>
                <c:pt idx="349">
                  <c:v>26352</c:v>
                </c:pt>
                <c:pt idx="350">
                  <c:v>26363</c:v>
                </c:pt>
                <c:pt idx="351">
                  <c:v>26419</c:v>
                </c:pt>
                <c:pt idx="352">
                  <c:v>26420</c:v>
                </c:pt>
                <c:pt idx="353">
                  <c:v>26636</c:v>
                </c:pt>
                <c:pt idx="354">
                  <c:v>26674</c:v>
                </c:pt>
                <c:pt idx="355">
                  <c:v>26724</c:v>
                </c:pt>
                <c:pt idx="356">
                  <c:v>26920</c:v>
                </c:pt>
                <c:pt idx="357">
                  <c:v>26943</c:v>
                </c:pt>
                <c:pt idx="358">
                  <c:v>27000</c:v>
                </c:pt>
                <c:pt idx="359">
                  <c:v>27112</c:v>
                </c:pt>
                <c:pt idx="360">
                  <c:v>27136</c:v>
                </c:pt>
                <c:pt idx="361">
                  <c:v>27137</c:v>
                </c:pt>
                <c:pt idx="362">
                  <c:v>27154</c:v>
                </c:pt>
                <c:pt idx="363">
                  <c:v>27245</c:v>
                </c:pt>
                <c:pt idx="364">
                  <c:v>27308</c:v>
                </c:pt>
                <c:pt idx="365">
                  <c:v>27413</c:v>
                </c:pt>
                <c:pt idx="366">
                  <c:v>27435</c:v>
                </c:pt>
                <c:pt idx="367">
                  <c:v>27435</c:v>
                </c:pt>
                <c:pt idx="368">
                  <c:v>27480</c:v>
                </c:pt>
                <c:pt idx="369">
                  <c:v>27497</c:v>
                </c:pt>
                <c:pt idx="370">
                  <c:v>27546</c:v>
                </c:pt>
                <c:pt idx="371">
                  <c:v>27674</c:v>
                </c:pt>
                <c:pt idx="372">
                  <c:v>27717</c:v>
                </c:pt>
                <c:pt idx="373">
                  <c:v>27734</c:v>
                </c:pt>
                <c:pt idx="374">
                  <c:v>27857</c:v>
                </c:pt>
                <c:pt idx="375">
                  <c:v>27880</c:v>
                </c:pt>
                <c:pt idx="376">
                  <c:v>28092</c:v>
                </c:pt>
                <c:pt idx="377">
                  <c:v>28162</c:v>
                </c:pt>
                <c:pt idx="378">
                  <c:v>28298</c:v>
                </c:pt>
                <c:pt idx="379">
                  <c:v>28324</c:v>
                </c:pt>
                <c:pt idx="380">
                  <c:v>28327</c:v>
                </c:pt>
                <c:pt idx="381">
                  <c:v>28345</c:v>
                </c:pt>
                <c:pt idx="382">
                  <c:v>28387</c:v>
                </c:pt>
                <c:pt idx="383">
                  <c:v>28451</c:v>
                </c:pt>
                <c:pt idx="384">
                  <c:v>28472</c:v>
                </c:pt>
                <c:pt idx="385">
                  <c:v>28550</c:v>
                </c:pt>
                <c:pt idx="386">
                  <c:v>28649</c:v>
                </c:pt>
                <c:pt idx="387">
                  <c:v>28722</c:v>
                </c:pt>
                <c:pt idx="388">
                  <c:v>28737</c:v>
                </c:pt>
                <c:pt idx="389">
                  <c:v>28815</c:v>
                </c:pt>
                <c:pt idx="390">
                  <c:v>28916</c:v>
                </c:pt>
                <c:pt idx="391">
                  <c:v>29107</c:v>
                </c:pt>
                <c:pt idx="392">
                  <c:v>29140</c:v>
                </c:pt>
                <c:pt idx="393">
                  <c:v>29170</c:v>
                </c:pt>
                <c:pt idx="394">
                  <c:v>29175</c:v>
                </c:pt>
                <c:pt idx="395">
                  <c:v>29557</c:v>
                </c:pt>
                <c:pt idx="396">
                  <c:v>29828</c:v>
                </c:pt>
                <c:pt idx="397">
                  <c:v>30000</c:v>
                </c:pt>
                <c:pt idx="398">
                  <c:v>30000</c:v>
                </c:pt>
                <c:pt idx="399">
                  <c:v>30246</c:v>
                </c:pt>
                <c:pt idx="400">
                  <c:v>30368</c:v>
                </c:pt>
                <c:pt idx="401">
                  <c:v>30372</c:v>
                </c:pt>
                <c:pt idx="402">
                  <c:v>30504</c:v>
                </c:pt>
                <c:pt idx="403">
                  <c:v>30507</c:v>
                </c:pt>
                <c:pt idx="404">
                  <c:v>30630</c:v>
                </c:pt>
                <c:pt idx="405">
                  <c:v>30783</c:v>
                </c:pt>
                <c:pt idx="406">
                  <c:v>30801</c:v>
                </c:pt>
                <c:pt idx="407">
                  <c:v>30909</c:v>
                </c:pt>
                <c:pt idx="408">
                  <c:v>30920</c:v>
                </c:pt>
                <c:pt idx="409">
                  <c:v>31270</c:v>
                </c:pt>
                <c:pt idx="410">
                  <c:v>31340</c:v>
                </c:pt>
                <c:pt idx="411">
                  <c:v>31368</c:v>
                </c:pt>
                <c:pt idx="412">
                  <c:v>31418</c:v>
                </c:pt>
                <c:pt idx="413">
                  <c:v>31498</c:v>
                </c:pt>
                <c:pt idx="414">
                  <c:v>31524</c:v>
                </c:pt>
                <c:pt idx="415">
                  <c:v>31815</c:v>
                </c:pt>
                <c:pt idx="416">
                  <c:v>31883</c:v>
                </c:pt>
                <c:pt idx="417">
                  <c:v>32001</c:v>
                </c:pt>
                <c:pt idx="418">
                  <c:v>32064</c:v>
                </c:pt>
                <c:pt idx="419">
                  <c:v>32065</c:v>
                </c:pt>
                <c:pt idx="420">
                  <c:v>32198</c:v>
                </c:pt>
                <c:pt idx="421">
                  <c:v>32267</c:v>
                </c:pt>
                <c:pt idx="422">
                  <c:v>32393</c:v>
                </c:pt>
                <c:pt idx="423">
                  <c:v>32601</c:v>
                </c:pt>
                <c:pt idx="424">
                  <c:v>32619</c:v>
                </c:pt>
                <c:pt idx="425">
                  <c:v>32783</c:v>
                </c:pt>
                <c:pt idx="426">
                  <c:v>32814</c:v>
                </c:pt>
                <c:pt idx="427">
                  <c:v>33000</c:v>
                </c:pt>
                <c:pt idx="428">
                  <c:v>33011</c:v>
                </c:pt>
                <c:pt idx="429">
                  <c:v>33058</c:v>
                </c:pt>
                <c:pt idx="430">
                  <c:v>33279</c:v>
                </c:pt>
                <c:pt idx="431">
                  <c:v>33287</c:v>
                </c:pt>
                <c:pt idx="432">
                  <c:v>33316</c:v>
                </c:pt>
                <c:pt idx="433">
                  <c:v>33325</c:v>
                </c:pt>
                <c:pt idx="434">
                  <c:v>33554</c:v>
                </c:pt>
                <c:pt idx="435">
                  <c:v>33810</c:v>
                </c:pt>
                <c:pt idx="436">
                  <c:v>34046</c:v>
                </c:pt>
                <c:pt idx="437">
                  <c:v>34259</c:v>
                </c:pt>
                <c:pt idx="438">
                  <c:v>34319</c:v>
                </c:pt>
                <c:pt idx="439">
                  <c:v>34362</c:v>
                </c:pt>
                <c:pt idx="440">
                  <c:v>34394</c:v>
                </c:pt>
                <c:pt idx="441">
                  <c:v>34528</c:v>
                </c:pt>
                <c:pt idx="442">
                  <c:v>34531</c:v>
                </c:pt>
                <c:pt idx="443">
                  <c:v>34554</c:v>
                </c:pt>
                <c:pt idx="444">
                  <c:v>34610</c:v>
                </c:pt>
                <c:pt idx="445">
                  <c:v>34613</c:v>
                </c:pt>
                <c:pt idx="446">
                  <c:v>34615</c:v>
                </c:pt>
                <c:pt idx="447">
                  <c:v>34967</c:v>
                </c:pt>
                <c:pt idx="448">
                  <c:v>35033</c:v>
                </c:pt>
                <c:pt idx="449">
                  <c:v>35050</c:v>
                </c:pt>
                <c:pt idx="450">
                  <c:v>35063</c:v>
                </c:pt>
                <c:pt idx="451">
                  <c:v>35539</c:v>
                </c:pt>
                <c:pt idx="452">
                  <c:v>35545</c:v>
                </c:pt>
                <c:pt idx="453">
                  <c:v>35656</c:v>
                </c:pt>
                <c:pt idx="454">
                  <c:v>35792</c:v>
                </c:pt>
                <c:pt idx="455">
                  <c:v>35858</c:v>
                </c:pt>
                <c:pt idx="456">
                  <c:v>35929</c:v>
                </c:pt>
                <c:pt idx="457">
                  <c:v>35955</c:v>
                </c:pt>
                <c:pt idx="458">
                  <c:v>36061</c:v>
                </c:pt>
                <c:pt idx="459">
                  <c:v>36134</c:v>
                </c:pt>
                <c:pt idx="460">
                  <c:v>36391</c:v>
                </c:pt>
                <c:pt idx="461">
                  <c:v>36402</c:v>
                </c:pt>
                <c:pt idx="462">
                  <c:v>36456</c:v>
                </c:pt>
                <c:pt idx="463">
                  <c:v>36530</c:v>
                </c:pt>
                <c:pt idx="464">
                  <c:v>36669</c:v>
                </c:pt>
                <c:pt idx="465">
                  <c:v>36694</c:v>
                </c:pt>
                <c:pt idx="466">
                  <c:v>36746</c:v>
                </c:pt>
                <c:pt idx="467">
                  <c:v>36884</c:v>
                </c:pt>
                <c:pt idx="468">
                  <c:v>37118</c:v>
                </c:pt>
                <c:pt idx="469">
                  <c:v>37135</c:v>
                </c:pt>
                <c:pt idx="470">
                  <c:v>37141</c:v>
                </c:pt>
                <c:pt idx="471">
                  <c:v>37170</c:v>
                </c:pt>
                <c:pt idx="472">
                  <c:v>37172</c:v>
                </c:pt>
                <c:pt idx="473">
                  <c:v>37201</c:v>
                </c:pt>
                <c:pt idx="474">
                  <c:v>37220</c:v>
                </c:pt>
                <c:pt idx="475">
                  <c:v>37440</c:v>
                </c:pt>
                <c:pt idx="476">
                  <c:v>37502</c:v>
                </c:pt>
                <c:pt idx="477">
                  <c:v>37547</c:v>
                </c:pt>
                <c:pt idx="478">
                  <c:v>37563</c:v>
                </c:pt>
                <c:pt idx="479">
                  <c:v>37677</c:v>
                </c:pt>
                <c:pt idx="480">
                  <c:v>37743</c:v>
                </c:pt>
                <c:pt idx="481">
                  <c:v>37864</c:v>
                </c:pt>
                <c:pt idx="482">
                  <c:v>37947</c:v>
                </c:pt>
                <c:pt idx="483">
                  <c:v>38042</c:v>
                </c:pt>
                <c:pt idx="484">
                  <c:v>38210</c:v>
                </c:pt>
                <c:pt idx="485">
                  <c:v>38212</c:v>
                </c:pt>
                <c:pt idx="486">
                  <c:v>38372</c:v>
                </c:pt>
                <c:pt idx="487">
                  <c:v>38594</c:v>
                </c:pt>
                <c:pt idx="488">
                  <c:v>38637</c:v>
                </c:pt>
                <c:pt idx="489">
                  <c:v>38856</c:v>
                </c:pt>
                <c:pt idx="490">
                  <c:v>39162</c:v>
                </c:pt>
                <c:pt idx="491">
                  <c:v>39242</c:v>
                </c:pt>
                <c:pt idx="492">
                  <c:v>39358</c:v>
                </c:pt>
                <c:pt idx="493">
                  <c:v>39392</c:v>
                </c:pt>
                <c:pt idx="494">
                  <c:v>39550</c:v>
                </c:pt>
                <c:pt idx="495">
                  <c:v>39652</c:v>
                </c:pt>
                <c:pt idx="496">
                  <c:v>39685</c:v>
                </c:pt>
                <c:pt idx="497">
                  <c:v>39692</c:v>
                </c:pt>
                <c:pt idx="498">
                  <c:v>39712</c:v>
                </c:pt>
                <c:pt idx="499">
                  <c:v>39826</c:v>
                </c:pt>
                <c:pt idx="500">
                  <c:v>39936</c:v>
                </c:pt>
                <c:pt idx="501">
                  <c:v>40070</c:v>
                </c:pt>
                <c:pt idx="502">
                  <c:v>40100</c:v>
                </c:pt>
                <c:pt idx="503">
                  <c:v>40179</c:v>
                </c:pt>
                <c:pt idx="504">
                  <c:v>40258</c:v>
                </c:pt>
                <c:pt idx="505">
                  <c:v>40282</c:v>
                </c:pt>
                <c:pt idx="506">
                  <c:v>40443</c:v>
                </c:pt>
                <c:pt idx="507">
                  <c:v>40489</c:v>
                </c:pt>
                <c:pt idx="508">
                  <c:v>40558</c:v>
                </c:pt>
                <c:pt idx="509">
                  <c:v>40662</c:v>
                </c:pt>
                <c:pt idx="510">
                  <c:v>40746</c:v>
                </c:pt>
                <c:pt idx="511">
                  <c:v>41016</c:v>
                </c:pt>
                <c:pt idx="512">
                  <c:v>41031</c:v>
                </c:pt>
                <c:pt idx="513">
                  <c:v>41253</c:v>
                </c:pt>
                <c:pt idx="514">
                  <c:v>41512</c:v>
                </c:pt>
                <c:pt idx="515">
                  <c:v>41820</c:v>
                </c:pt>
                <c:pt idx="516">
                  <c:v>41832</c:v>
                </c:pt>
                <c:pt idx="517">
                  <c:v>41860</c:v>
                </c:pt>
                <c:pt idx="518">
                  <c:v>42145</c:v>
                </c:pt>
                <c:pt idx="519">
                  <c:v>42436</c:v>
                </c:pt>
                <c:pt idx="520">
                  <c:v>42561</c:v>
                </c:pt>
                <c:pt idx="521">
                  <c:v>42732</c:v>
                </c:pt>
                <c:pt idx="522">
                  <c:v>42826</c:v>
                </c:pt>
                <c:pt idx="523">
                  <c:v>42838</c:v>
                </c:pt>
                <c:pt idx="524">
                  <c:v>43013</c:v>
                </c:pt>
                <c:pt idx="525">
                  <c:v>43035</c:v>
                </c:pt>
                <c:pt idx="526">
                  <c:v>43040</c:v>
                </c:pt>
                <c:pt idx="527">
                  <c:v>43045</c:v>
                </c:pt>
                <c:pt idx="528">
                  <c:v>43116</c:v>
                </c:pt>
                <c:pt idx="529">
                  <c:v>43263</c:v>
                </c:pt>
                <c:pt idx="530">
                  <c:v>43281</c:v>
                </c:pt>
                <c:pt idx="531">
                  <c:v>43318</c:v>
                </c:pt>
                <c:pt idx="532">
                  <c:v>43335</c:v>
                </c:pt>
                <c:pt idx="533">
                  <c:v>43437</c:v>
                </c:pt>
                <c:pt idx="534">
                  <c:v>43651</c:v>
                </c:pt>
                <c:pt idx="535">
                  <c:v>43990</c:v>
                </c:pt>
                <c:pt idx="536">
                  <c:v>44064</c:v>
                </c:pt>
                <c:pt idx="537">
                  <c:v>44313</c:v>
                </c:pt>
                <c:pt idx="538">
                  <c:v>44454</c:v>
                </c:pt>
                <c:pt idx="539">
                  <c:v>44523</c:v>
                </c:pt>
                <c:pt idx="540">
                  <c:v>44542</c:v>
                </c:pt>
                <c:pt idx="541">
                  <c:v>44690</c:v>
                </c:pt>
                <c:pt idx="542">
                  <c:v>44870</c:v>
                </c:pt>
                <c:pt idx="543">
                  <c:v>45024</c:v>
                </c:pt>
                <c:pt idx="544">
                  <c:v>45029</c:v>
                </c:pt>
                <c:pt idx="545">
                  <c:v>45130</c:v>
                </c:pt>
                <c:pt idx="546">
                  <c:v>45246</c:v>
                </c:pt>
                <c:pt idx="547">
                  <c:v>45264</c:v>
                </c:pt>
                <c:pt idx="548">
                  <c:v>45429</c:v>
                </c:pt>
                <c:pt idx="549">
                  <c:v>45572</c:v>
                </c:pt>
                <c:pt idx="550">
                  <c:v>45714</c:v>
                </c:pt>
                <c:pt idx="551">
                  <c:v>45825</c:v>
                </c:pt>
                <c:pt idx="552">
                  <c:v>45854</c:v>
                </c:pt>
                <c:pt idx="553">
                  <c:v>45933</c:v>
                </c:pt>
                <c:pt idx="554">
                  <c:v>46133</c:v>
                </c:pt>
                <c:pt idx="555">
                  <c:v>46209</c:v>
                </c:pt>
                <c:pt idx="556">
                  <c:v>46265</c:v>
                </c:pt>
                <c:pt idx="557">
                  <c:v>46518</c:v>
                </c:pt>
                <c:pt idx="558">
                  <c:v>46549</c:v>
                </c:pt>
                <c:pt idx="559">
                  <c:v>46730</c:v>
                </c:pt>
                <c:pt idx="560">
                  <c:v>46908</c:v>
                </c:pt>
                <c:pt idx="561">
                  <c:v>46926</c:v>
                </c:pt>
                <c:pt idx="562">
                  <c:v>47074</c:v>
                </c:pt>
                <c:pt idx="563">
                  <c:v>47122</c:v>
                </c:pt>
                <c:pt idx="564">
                  <c:v>47124</c:v>
                </c:pt>
                <c:pt idx="565">
                  <c:v>47311</c:v>
                </c:pt>
                <c:pt idx="566">
                  <c:v>47528</c:v>
                </c:pt>
                <c:pt idx="567">
                  <c:v>47798</c:v>
                </c:pt>
                <c:pt idx="568">
                  <c:v>47892</c:v>
                </c:pt>
                <c:pt idx="569">
                  <c:v>48023</c:v>
                </c:pt>
                <c:pt idx="570">
                  <c:v>48059</c:v>
                </c:pt>
                <c:pt idx="571">
                  <c:v>48120</c:v>
                </c:pt>
                <c:pt idx="572">
                  <c:v>48384</c:v>
                </c:pt>
                <c:pt idx="573">
                  <c:v>48422</c:v>
                </c:pt>
                <c:pt idx="574">
                  <c:v>48579</c:v>
                </c:pt>
                <c:pt idx="575">
                  <c:v>48760</c:v>
                </c:pt>
                <c:pt idx="576">
                  <c:v>48871</c:v>
                </c:pt>
                <c:pt idx="577">
                  <c:v>49046</c:v>
                </c:pt>
                <c:pt idx="578">
                  <c:v>49060</c:v>
                </c:pt>
                <c:pt idx="579">
                  <c:v>49076</c:v>
                </c:pt>
                <c:pt idx="580">
                  <c:v>49295</c:v>
                </c:pt>
                <c:pt idx="581">
                  <c:v>49342</c:v>
                </c:pt>
                <c:pt idx="582">
                  <c:v>49456</c:v>
                </c:pt>
                <c:pt idx="583">
                  <c:v>49484</c:v>
                </c:pt>
                <c:pt idx="584">
                  <c:v>50081</c:v>
                </c:pt>
                <c:pt idx="585">
                  <c:v>50160</c:v>
                </c:pt>
                <c:pt idx="586">
                  <c:v>50278</c:v>
                </c:pt>
                <c:pt idx="587">
                  <c:v>50621</c:v>
                </c:pt>
                <c:pt idx="588">
                  <c:v>50679</c:v>
                </c:pt>
                <c:pt idx="589">
                  <c:v>50865</c:v>
                </c:pt>
                <c:pt idx="590">
                  <c:v>50955</c:v>
                </c:pt>
                <c:pt idx="591">
                  <c:v>51185</c:v>
                </c:pt>
                <c:pt idx="592">
                  <c:v>51197</c:v>
                </c:pt>
                <c:pt idx="593">
                  <c:v>51233</c:v>
                </c:pt>
                <c:pt idx="594">
                  <c:v>51712</c:v>
                </c:pt>
                <c:pt idx="595">
                  <c:v>51907</c:v>
                </c:pt>
                <c:pt idx="596">
                  <c:v>51914</c:v>
                </c:pt>
                <c:pt idx="597">
                  <c:v>51970</c:v>
                </c:pt>
                <c:pt idx="598">
                  <c:v>52041</c:v>
                </c:pt>
                <c:pt idx="599">
                  <c:v>52554</c:v>
                </c:pt>
                <c:pt idx="600">
                  <c:v>52604</c:v>
                </c:pt>
                <c:pt idx="601">
                  <c:v>52617</c:v>
                </c:pt>
                <c:pt idx="602">
                  <c:v>52628</c:v>
                </c:pt>
                <c:pt idx="603">
                  <c:v>52744</c:v>
                </c:pt>
                <c:pt idx="604">
                  <c:v>52749</c:v>
                </c:pt>
                <c:pt idx="605">
                  <c:v>52823</c:v>
                </c:pt>
                <c:pt idx="606">
                  <c:v>52843</c:v>
                </c:pt>
                <c:pt idx="607">
                  <c:v>52885</c:v>
                </c:pt>
                <c:pt idx="608">
                  <c:v>53022</c:v>
                </c:pt>
                <c:pt idx="609">
                  <c:v>53073</c:v>
                </c:pt>
                <c:pt idx="610">
                  <c:v>53267</c:v>
                </c:pt>
                <c:pt idx="611">
                  <c:v>53452</c:v>
                </c:pt>
                <c:pt idx="612">
                  <c:v>53778</c:v>
                </c:pt>
                <c:pt idx="613">
                  <c:v>53789</c:v>
                </c:pt>
                <c:pt idx="614">
                  <c:v>53944</c:v>
                </c:pt>
                <c:pt idx="615">
                  <c:v>53945</c:v>
                </c:pt>
                <c:pt idx="616">
                  <c:v>53983</c:v>
                </c:pt>
                <c:pt idx="617">
                  <c:v>54044</c:v>
                </c:pt>
                <c:pt idx="618">
                  <c:v>54294</c:v>
                </c:pt>
                <c:pt idx="619">
                  <c:v>54605</c:v>
                </c:pt>
                <c:pt idx="620">
                  <c:v>54608</c:v>
                </c:pt>
                <c:pt idx="621">
                  <c:v>54915</c:v>
                </c:pt>
                <c:pt idx="622">
                  <c:v>55016</c:v>
                </c:pt>
                <c:pt idx="623">
                  <c:v>55198</c:v>
                </c:pt>
                <c:pt idx="624">
                  <c:v>55304</c:v>
                </c:pt>
                <c:pt idx="625">
                  <c:v>55344</c:v>
                </c:pt>
                <c:pt idx="626">
                  <c:v>55527</c:v>
                </c:pt>
                <c:pt idx="627">
                  <c:v>55574</c:v>
                </c:pt>
                <c:pt idx="628">
                  <c:v>55593</c:v>
                </c:pt>
                <c:pt idx="629">
                  <c:v>55681</c:v>
                </c:pt>
                <c:pt idx="630">
                  <c:v>55760</c:v>
                </c:pt>
                <c:pt idx="631">
                  <c:v>55761</c:v>
                </c:pt>
                <c:pt idx="632">
                  <c:v>55820</c:v>
                </c:pt>
                <c:pt idx="633">
                  <c:v>55836</c:v>
                </c:pt>
                <c:pt idx="634">
                  <c:v>55850</c:v>
                </c:pt>
                <c:pt idx="635">
                  <c:v>55851</c:v>
                </c:pt>
                <c:pt idx="636">
                  <c:v>55889</c:v>
                </c:pt>
                <c:pt idx="637">
                  <c:v>56280</c:v>
                </c:pt>
                <c:pt idx="638">
                  <c:v>56454</c:v>
                </c:pt>
                <c:pt idx="639">
                  <c:v>56902</c:v>
                </c:pt>
                <c:pt idx="640">
                  <c:v>57000</c:v>
                </c:pt>
                <c:pt idx="641">
                  <c:v>57105</c:v>
                </c:pt>
                <c:pt idx="642">
                  <c:v>57251</c:v>
                </c:pt>
                <c:pt idx="643">
                  <c:v>57252</c:v>
                </c:pt>
                <c:pt idx="644">
                  <c:v>57585</c:v>
                </c:pt>
                <c:pt idx="645">
                  <c:v>57917</c:v>
                </c:pt>
                <c:pt idx="646">
                  <c:v>57968</c:v>
                </c:pt>
                <c:pt idx="647">
                  <c:v>58049</c:v>
                </c:pt>
                <c:pt idx="648">
                  <c:v>58214</c:v>
                </c:pt>
                <c:pt idx="649">
                  <c:v>58536</c:v>
                </c:pt>
                <c:pt idx="650">
                  <c:v>58570</c:v>
                </c:pt>
                <c:pt idx="651">
                  <c:v>58589</c:v>
                </c:pt>
                <c:pt idx="652">
                  <c:v>58664</c:v>
                </c:pt>
                <c:pt idx="653">
                  <c:v>58692</c:v>
                </c:pt>
                <c:pt idx="654">
                  <c:v>58749</c:v>
                </c:pt>
                <c:pt idx="655">
                  <c:v>58940</c:v>
                </c:pt>
                <c:pt idx="656">
                  <c:v>58962</c:v>
                </c:pt>
                <c:pt idx="657">
                  <c:v>59164</c:v>
                </c:pt>
                <c:pt idx="658">
                  <c:v>59212</c:v>
                </c:pt>
                <c:pt idx="659">
                  <c:v>59409</c:v>
                </c:pt>
                <c:pt idx="660">
                  <c:v>59459</c:v>
                </c:pt>
                <c:pt idx="661">
                  <c:v>59481</c:v>
                </c:pt>
                <c:pt idx="662">
                  <c:v>59581</c:v>
                </c:pt>
                <c:pt idx="663">
                  <c:v>59797</c:v>
                </c:pt>
                <c:pt idx="664">
                  <c:v>59848</c:v>
                </c:pt>
                <c:pt idx="665">
                  <c:v>60140</c:v>
                </c:pt>
                <c:pt idx="666">
                  <c:v>60353</c:v>
                </c:pt>
                <c:pt idx="667">
                  <c:v>60432</c:v>
                </c:pt>
                <c:pt idx="668">
                  <c:v>60446</c:v>
                </c:pt>
                <c:pt idx="669">
                  <c:v>60465</c:v>
                </c:pt>
                <c:pt idx="670">
                  <c:v>60886</c:v>
                </c:pt>
                <c:pt idx="671">
                  <c:v>61002</c:v>
                </c:pt>
                <c:pt idx="672">
                  <c:v>61003</c:v>
                </c:pt>
                <c:pt idx="673">
                  <c:v>61104</c:v>
                </c:pt>
                <c:pt idx="674">
                  <c:v>61136</c:v>
                </c:pt>
                <c:pt idx="675">
                  <c:v>61176</c:v>
                </c:pt>
                <c:pt idx="676">
                  <c:v>61481</c:v>
                </c:pt>
                <c:pt idx="677">
                  <c:v>61817</c:v>
                </c:pt>
                <c:pt idx="678">
                  <c:v>61845</c:v>
                </c:pt>
                <c:pt idx="679">
                  <c:v>61901</c:v>
                </c:pt>
                <c:pt idx="680">
                  <c:v>61960</c:v>
                </c:pt>
                <c:pt idx="681">
                  <c:v>61968</c:v>
                </c:pt>
                <c:pt idx="682">
                  <c:v>62087</c:v>
                </c:pt>
                <c:pt idx="683">
                  <c:v>62723</c:v>
                </c:pt>
                <c:pt idx="684">
                  <c:v>63297</c:v>
                </c:pt>
                <c:pt idx="685">
                  <c:v>63302</c:v>
                </c:pt>
                <c:pt idx="686">
                  <c:v>63361</c:v>
                </c:pt>
                <c:pt idx="687">
                  <c:v>63461</c:v>
                </c:pt>
                <c:pt idx="688">
                  <c:v>63573</c:v>
                </c:pt>
                <c:pt idx="689">
                  <c:v>63638</c:v>
                </c:pt>
                <c:pt idx="690">
                  <c:v>63918</c:v>
                </c:pt>
                <c:pt idx="691">
                  <c:v>64241</c:v>
                </c:pt>
                <c:pt idx="692">
                  <c:v>64423</c:v>
                </c:pt>
                <c:pt idx="693">
                  <c:v>64537</c:v>
                </c:pt>
                <c:pt idx="694">
                  <c:v>64661</c:v>
                </c:pt>
                <c:pt idx="695">
                  <c:v>64728</c:v>
                </c:pt>
                <c:pt idx="696">
                  <c:v>64731</c:v>
                </c:pt>
                <c:pt idx="697">
                  <c:v>65194</c:v>
                </c:pt>
                <c:pt idx="698">
                  <c:v>65241</c:v>
                </c:pt>
                <c:pt idx="699">
                  <c:v>65696</c:v>
                </c:pt>
                <c:pt idx="700">
                  <c:v>65775</c:v>
                </c:pt>
                <c:pt idx="701">
                  <c:v>65882</c:v>
                </c:pt>
                <c:pt idx="702">
                  <c:v>65894</c:v>
                </c:pt>
                <c:pt idx="703">
                  <c:v>66232</c:v>
                </c:pt>
                <c:pt idx="704">
                  <c:v>66244</c:v>
                </c:pt>
                <c:pt idx="705">
                  <c:v>66245</c:v>
                </c:pt>
                <c:pt idx="706">
                  <c:v>66315</c:v>
                </c:pt>
                <c:pt idx="707">
                  <c:v>66429</c:v>
                </c:pt>
                <c:pt idx="708">
                  <c:v>66510</c:v>
                </c:pt>
                <c:pt idx="709">
                  <c:v>66806</c:v>
                </c:pt>
                <c:pt idx="710">
                  <c:v>66941</c:v>
                </c:pt>
                <c:pt idx="711">
                  <c:v>66993</c:v>
                </c:pt>
                <c:pt idx="712">
                  <c:v>67492</c:v>
                </c:pt>
                <c:pt idx="713">
                  <c:v>67552</c:v>
                </c:pt>
                <c:pt idx="714">
                  <c:v>67712</c:v>
                </c:pt>
                <c:pt idx="715">
                  <c:v>67739</c:v>
                </c:pt>
                <c:pt idx="716">
                  <c:v>67754</c:v>
                </c:pt>
                <c:pt idx="717">
                  <c:v>68266</c:v>
                </c:pt>
                <c:pt idx="718">
                  <c:v>68283</c:v>
                </c:pt>
                <c:pt idx="719">
                  <c:v>68377</c:v>
                </c:pt>
                <c:pt idx="720">
                  <c:v>68460</c:v>
                </c:pt>
                <c:pt idx="721">
                  <c:v>68779</c:v>
                </c:pt>
                <c:pt idx="722">
                  <c:v>68957</c:v>
                </c:pt>
                <c:pt idx="723">
                  <c:v>69039</c:v>
                </c:pt>
                <c:pt idx="724">
                  <c:v>69055</c:v>
                </c:pt>
                <c:pt idx="725">
                  <c:v>69085</c:v>
                </c:pt>
                <c:pt idx="726">
                  <c:v>69302</c:v>
                </c:pt>
                <c:pt idx="727">
                  <c:v>69335</c:v>
                </c:pt>
                <c:pt idx="728">
                  <c:v>69587</c:v>
                </c:pt>
                <c:pt idx="729">
                  <c:v>69833</c:v>
                </c:pt>
                <c:pt idx="730">
                  <c:v>69868</c:v>
                </c:pt>
                <c:pt idx="731">
                  <c:v>70224</c:v>
                </c:pt>
                <c:pt idx="732">
                  <c:v>70234</c:v>
                </c:pt>
                <c:pt idx="733">
                  <c:v>70339</c:v>
                </c:pt>
                <c:pt idx="734">
                  <c:v>70460</c:v>
                </c:pt>
                <c:pt idx="735">
                  <c:v>70541</c:v>
                </c:pt>
                <c:pt idx="736">
                  <c:v>70773</c:v>
                </c:pt>
                <c:pt idx="737">
                  <c:v>71078</c:v>
                </c:pt>
                <c:pt idx="738">
                  <c:v>71203</c:v>
                </c:pt>
                <c:pt idx="739">
                  <c:v>71397</c:v>
                </c:pt>
                <c:pt idx="740">
                  <c:v>71742</c:v>
                </c:pt>
                <c:pt idx="741">
                  <c:v>71814</c:v>
                </c:pt>
                <c:pt idx="742">
                  <c:v>71916</c:v>
                </c:pt>
                <c:pt idx="743">
                  <c:v>72100</c:v>
                </c:pt>
                <c:pt idx="744">
                  <c:v>72594</c:v>
                </c:pt>
                <c:pt idx="745">
                  <c:v>73200</c:v>
                </c:pt>
                <c:pt idx="746">
                  <c:v>73394</c:v>
                </c:pt>
                <c:pt idx="747">
                  <c:v>73452</c:v>
                </c:pt>
                <c:pt idx="748">
                  <c:v>73837</c:v>
                </c:pt>
                <c:pt idx="749">
                  <c:v>73867</c:v>
                </c:pt>
                <c:pt idx="750">
                  <c:v>74146</c:v>
                </c:pt>
                <c:pt idx="751">
                  <c:v>74149</c:v>
                </c:pt>
                <c:pt idx="752">
                  <c:v>74233</c:v>
                </c:pt>
                <c:pt idx="753">
                  <c:v>74739</c:v>
                </c:pt>
                <c:pt idx="754">
                  <c:v>74945</c:v>
                </c:pt>
                <c:pt idx="755">
                  <c:v>74981</c:v>
                </c:pt>
                <c:pt idx="756">
                  <c:v>75279</c:v>
                </c:pt>
                <c:pt idx="757">
                  <c:v>75721</c:v>
                </c:pt>
                <c:pt idx="758">
                  <c:v>76190</c:v>
                </c:pt>
                <c:pt idx="759">
                  <c:v>76197</c:v>
                </c:pt>
                <c:pt idx="760">
                  <c:v>76214</c:v>
                </c:pt>
                <c:pt idx="761">
                  <c:v>76244</c:v>
                </c:pt>
                <c:pt idx="762">
                  <c:v>76324</c:v>
                </c:pt>
                <c:pt idx="763">
                  <c:v>76543</c:v>
                </c:pt>
                <c:pt idx="764">
                  <c:v>76807</c:v>
                </c:pt>
                <c:pt idx="765">
                  <c:v>76817</c:v>
                </c:pt>
                <c:pt idx="766">
                  <c:v>76834</c:v>
                </c:pt>
                <c:pt idx="767">
                  <c:v>77031</c:v>
                </c:pt>
                <c:pt idx="768">
                  <c:v>77298</c:v>
                </c:pt>
                <c:pt idx="769">
                  <c:v>77370</c:v>
                </c:pt>
                <c:pt idx="770">
                  <c:v>77529</c:v>
                </c:pt>
                <c:pt idx="771">
                  <c:v>77540</c:v>
                </c:pt>
                <c:pt idx="772">
                  <c:v>77740</c:v>
                </c:pt>
                <c:pt idx="773">
                  <c:v>77873</c:v>
                </c:pt>
                <c:pt idx="774">
                  <c:v>77937</c:v>
                </c:pt>
                <c:pt idx="775">
                  <c:v>78030</c:v>
                </c:pt>
                <c:pt idx="776">
                  <c:v>78085</c:v>
                </c:pt>
                <c:pt idx="777">
                  <c:v>78257</c:v>
                </c:pt>
                <c:pt idx="778">
                  <c:v>78337</c:v>
                </c:pt>
                <c:pt idx="779">
                  <c:v>78544</c:v>
                </c:pt>
                <c:pt idx="780">
                  <c:v>79560</c:v>
                </c:pt>
                <c:pt idx="781">
                  <c:v>79611</c:v>
                </c:pt>
                <c:pt idx="782">
                  <c:v>79795</c:v>
                </c:pt>
                <c:pt idx="783">
                  <c:v>79883</c:v>
                </c:pt>
                <c:pt idx="784">
                  <c:v>80423</c:v>
                </c:pt>
                <c:pt idx="785">
                  <c:v>81006</c:v>
                </c:pt>
                <c:pt idx="786">
                  <c:v>81035</c:v>
                </c:pt>
                <c:pt idx="787">
                  <c:v>81211</c:v>
                </c:pt>
                <c:pt idx="788">
                  <c:v>81277</c:v>
                </c:pt>
                <c:pt idx="789">
                  <c:v>81362</c:v>
                </c:pt>
                <c:pt idx="790">
                  <c:v>81446</c:v>
                </c:pt>
                <c:pt idx="791">
                  <c:v>81706</c:v>
                </c:pt>
                <c:pt idx="792">
                  <c:v>82434</c:v>
                </c:pt>
                <c:pt idx="793">
                  <c:v>82657</c:v>
                </c:pt>
                <c:pt idx="794">
                  <c:v>82664</c:v>
                </c:pt>
                <c:pt idx="795">
                  <c:v>82739</c:v>
                </c:pt>
                <c:pt idx="796">
                  <c:v>83574</c:v>
                </c:pt>
                <c:pt idx="797">
                  <c:v>83755</c:v>
                </c:pt>
                <c:pt idx="798">
                  <c:v>84283</c:v>
                </c:pt>
                <c:pt idx="799">
                  <c:v>84527</c:v>
                </c:pt>
                <c:pt idx="800">
                  <c:v>84857</c:v>
                </c:pt>
                <c:pt idx="801">
                  <c:v>84887</c:v>
                </c:pt>
                <c:pt idx="802">
                  <c:v>84985</c:v>
                </c:pt>
                <c:pt idx="803">
                  <c:v>85094</c:v>
                </c:pt>
                <c:pt idx="804">
                  <c:v>85327</c:v>
                </c:pt>
                <c:pt idx="805">
                  <c:v>85805</c:v>
                </c:pt>
                <c:pt idx="806">
                  <c:v>86017</c:v>
                </c:pt>
                <c:pt idx="807">
                  <c:v>86488</c:v>
                </c:pt>
                <c:pt idx="808">
                  <c:v>86556</c:v>
                </c:pt>
                <c:pt idx="809">
                  <c:v>86831</c:v>
                </c:pt>
                <c:pt idx="810">
                  <c:v>86836</c:v>
                </c:pt>
                <c:pt idx="811">
                  <c:v>87442</c:v>
                </c:pt>
                <c:pt idx="812">
                  <c:v>87475</c:v>
                </c:pt>
                <c:pt idx="813">
                  <c:v>87946</c:v>
                </c:pt>
                <c:pt idx="814">
                  <c:v>87984</c:v>
                </c:pt>
                <c:pt idx="815">
                  <c:v>88182</c:v>
                </c:pt>
                <c:pt idx="816">
                  <c:v>88500</c:v>
                </c:pt>
                <c:pt idx="817">
                  <c:v>88855</c:v>
                </c:pt>
                <c:pt idx="818">
                  <c:v>89111</c:v>
                </c:pt>
                <c:pt idx="819">
                  <c:v>89472</c:v>
                </c:pt>
                <c:pt idx="820">
                  <c:v>89921</c:v>
                </c:pt>
                <c:pt idx="821">
                  <c:v>90022</c:v>
                </c:pt>
                <c:pt idx="822">
                  <c:v>90400</c:v>
                </c:pt>
                <c:pt idx="823">
                  <c:v>90418</c:v>
                </c:pt>
                <c:pt idx="824">
                  <c:v>92034</c:v>
                </c:pt>
                <c:pt idx="825">
                  <c:v>92312</c:v>
                </c:pt>
                <c:pt idx="826">
                  <c:v>92668</c:v>
                </c:pt>
                <c:pt idx="827">
                  <c:v>92835</c:v>
                </c:pt>
                <c:pt idx="828">
                  <c:v>93125</c:v>
                </c:pt>
                <c:pt idx="829">
                  <c:v>93356</c:v>
                </c:pt>
                <c:pt idx="830">
                  <c:v>93583</c:v>
                </c:pt>
                <c:pt idx="831">
                  <c:v>93728</c:v>
                </c:pt>
                <c:pt idx="832">
                  <c:v>93824</c:v>
                </c:pt>
                <c:pt idx="833">
                  <c:v>94093</c:v>
                </c:pt>
                <c:pt idx="834">
                  <c:v>94784</c:v>
                </c:pt>
                <c:pt idx="835">
                  <c:v>94936</c:v>
                </c:pt>
                <c:pt idx="836">
                  <c:v>95400</c:v>
                </c:pt>
                <c:pt idx="837">
                  <c:v>95452</c:v>
                </c:pt>
                <c:pt idx="838">
                  <c:v>96250</c:v>
                </c:pt>
                <c:pt idx="839">
                  <c:v>96414</c:v>
                </c:pt>
                <c:pt idx="840">
                  <c:v>96658</c:v>
                </c:pt>
                <c:pt idx="841">
                  <c:v>97260</c:v>
                </c:pt>
                <c:pt idx="842">
                  <c:v>97328</c:v>
                </c:pt>
                <c:pt idx="843">
                  <c:v>97625</c:v>
                </c:pt>
                <c:pt idx="844">
                  <c:v>97762</c:v>
                </c:pt>
                <c:pt idx="845">
                  <c:v>97953</c:v>
                </c:pt>
                <c:pt idx="846">
                  <c:v>98274</c:v>
                </c:pt>
                <c:pt idx="847">
                  <c:v>98363</c:v>
                </c:pt>
                <c:pt idx="848">
                  <c:v>98850</c:v>
                </c:pt>
                <c:pt idx="849">
                  <c:v>99079</c:v>
                </c:pt>
                <c:pt idx="850">
                  <c:v>99162</c:v>
                </c:pt>
                <c:pt idx="851">
                  <c:v>99211</c:v>
                </c:pt>
                <c:pt idx="852">
                  <c:v>100090</c:v>
                </c:pt>
                <c:pt idx="853">
                  <c:v>100091</c:v>
                </c:pt>
                <c:pt idx="854">
                  <c:v>100164</c:v>
                </c:pt>
                <c:pt idx="855">
                  <c:v>100268</c:v>
                </c:pt>
                <c:pt idx="856">
                  <c:v>100316</c:v>
                </c:pt>
                <c:pt idx="857">
                  <c:v>100803</c:v>
                </c:pt>
                <c:pt idx="858">
                  <c:v>100847</c:v>
                </c:pt>
                <c:pt idx="859">
                  <c:v>101126</c:v>
                </c:pt>
                <c:pt idx="860">
                  <c:v>101295</c:v>
                </c:pt>
                <c:pt idx="861">
                  <c:v>101749</c:v>
                </c:pt>
                <c:pt idx="862">
                  <c:v>102096</c:v>
                </c:pt>
                <c:pt idx="863">
                  <c:v>102212</c:v>
                </c:pt>
                <c:pt idx="864">
                  <c:v>102351</c:v>
                </c:pt>
                <c:pt idx="865">
                  <c:v>102386</c:v>
                </c:pt>
                <c:pt idx="866">
                  <c:v>102706</c:v>
                </c:pt>
                <c:pt idx="867">
                  <c:v>103238</c:v>
                </c:pt>
                <c:pt idx="868">
                  <c:v>103507</c:v>
                </c:pt>
                <c:pt idx="869">
                  <c:v>104030</c:v>
                </c:pt>
                <c:pt idx="870">
                  <c:v>104168</c:v>
                </c:pt>
                <c:pt idx="871">
                  <c:v>105422</c:v>
                </c:pt>
                <c:pt idx="872">
                  <c:v>105453</c:v>
                </c:pt>
                <c:pt idx="873">
                  <c:v>105702</c:v>
                </c:pt>
                <c:pt idx="874">
                  <c:v>105881</c:v>
                </c:pt>
                <c:pt idx="875">
                  <c:v>105960</c:v>
                </c:pt>
                <c:pt idx="876">
                  <c:v>106425</c:v>
                </c:pt>
                <c:pt idx="877">
                  <c:v>106578</c:v>
                </c:pt>
                <c:pt idx="878">
                  <c:v>107111</c:v>
                </c:pt>
                <c:pt idx="879">
                  <c:v>107544</c:v>
                </c:pt>
                <c:pt idx="880">
                  <c:v>107577</c:v>
                </c:pt>
                <c:pt idx="881">
                  <c:v>107785</c:v>
                </c:pt>
                <c:pt idx="882">
                  <c:v>107907</c:v>
                </c:pt>
                <c:pt idx="883">
                  <c:v>108223</c:v>
                </c:pt>
                <c:pt idx="884">
                  <c:v>108586</c:v>
                </c:pt>
                <c:pt idx="885">
                  <c:v>109221</c:v>
                </c:pt>
                <c:pt idx="886">
                  <c:v>109748</c:v>
                </c:pt>
                <c:pt idx="887">
                  <c:v>109878</c:v>
                </c:pt>
                <c:pt idx="888">
                  <c:v>110238</c:v>
                </c:pt>
                <c:pt idx="889">
                  <c:v>110326</c:v>
                </c:pt>
                <c:pt idx="890">
                  <c:v>110775</c:v>
                </c:pt>
                <c:pt idx="891">
                  <c:v>111200</c:v>
                </c:pt>
                <c:pt idx="892">
                  <c:v>111734</c:v>
                </c:pt>
                <c:pt idx="893">
                  <c:v>111869</c:v>
                </c:pt>
                <c:pt idx="894">
                  <c:v>112190</c:v>
                </c:pt>
                <c:pt idx="895">
                  <c:v>112520</c:v>
                </c:pt>
                <c:pt idx="896">
                  <c:v>112521</c:v>
                </c:pt>
                <c:pt idx="897">
                  <c:v>112633</c:v>
                </c:pt>
                <c:pt idx="898">
                  <c:v>113074</c:v>
                </c:pt>
                <c:pt idx="899">
                  <c:v>113467</c:v>
                </c:pt>
                <c:pt idx="900">
                  <c:v>113803</c:v>
                </c:pt>
                <c:pt idx="901">
                  <c:v>114129</c:v>
                </c:pt>
                <c:pt idx="902">
                  <c:v>115004</c:v>
                </c:pt>
                <c:pt idx="903">
                  <c:v>115053</c:v>
                </c:pt>
                <c:pt idx="904">
                  <c:v>115120</c:v>
                </c:pt>
                <c:pt idx="905">
                  <c:v>115708</c:v>
                </c:pt>
                <c:pt idx="906">
                  <c:v>116260</c:v>
                </c:pt>
                <c:pt idx="907">
                  <c:v>116308</c:v>
                </c:pt>
                <c:pt idx="908">
                  <c:v>116551</c:v>
                </c:pt>
                <c:pt idx="909">
                  <c:v>116616</c:v>
                </c:pt>
                <c:pt idx="910">
                  <c:v>116873</c:v>
                </c:pt>
                <c:pt idx="911">
                  <c:v>117276</c:v>
                </c:pt>
                <c:pt idx="912">
                  <c:v>117591</c:v>
                </c:pt>
                <c:pt idx="913">
                  <c:v>118086</c:v>
                </c:pt>
                <c:pt idx="914">
                  <c:v>118123</c:v>
                </c:pt>
                <c:pt idx="915">
                  <c:v>118152</c:v>
                </c:pt>
                <c:pt idx="916">
                  <c:v>119086</c:v>
                </c:pt>
                <c:pt idx="917">
                  <c:v>119714</c:v>
                </c:pt>
                <c:pt idx="918">
                  <c:v>119801</c:v>
                </c:pt>
                <c:pt idx="919">
                  <c:v>120226</c:v>
                </c:pt>
                <c:pt idx="920">
                  <c:v>120544</c:v>
                </c:pt>
                <c:pt idx="921">
                  <c:v>121374</c:v>
                </c:pt>
                <c:pt idx="922">
                  <c:v>121504</c:v>
                </c:pt>
                <c:pt idx="923">
                  <c:v>122014</c:v>
                </c:pt>
                <c:pt idx="924">
                  <c:v>122548</c:v>
                </c:pt>
                <c:pt idx="925">
                  <c:v>123140</c:v>
                </c:pt>
                <c:pt idx="926">
                  <c:v>123360</c:v>
                </c:pt>
                <c:pt idx="927">
                  <c:v>123428</c:v>
                </c:pt>
                <c:pt idx="928">
                  <c:v>123513</c:v>
                </c:pt>
                <c:pt idx="929">
                  <c:v>123777</c:v>
                </c:pt>
                <c:pt idx="930">
                  <c:v>123841</c:v>
                </c:pt>
                <c:pt idx="931">
                  <c:v>125101</c:v>
                </c:pt>
                <c:pt idx="932">
                  <c:v>125691</c:v>
                </c:pt>
                <c:pt idx="933">
                  <c:v>126046</c:v>
                </c:pt>
                <c:pt idx="934">
                  <c:v>126449</c:v>
                </c:pt>
                <c:pt idx="935">
                  <c:v>126537</c:v>
                </c:pt>
                <c:pt idx="936">
                  <c:v>126964</c:v>
                </c:pt>
                <c:pt idx="937">
                  <c:v>128973</c:v>
                </c:pt>
                <c:pt idx="938">
                  <c:v>129056</c:v>
                </c:pt>
                <c:pt idx="939">
                  <c:v>129462</c:v>
                </c:pt>
                <c:pt idx="940">
                  <c:v>129954</c:v>
                </c:pt>
                <c:pt idx="941">
                  <c:v>130411</c:v>
                </c:pt>
                <c:pt idx="942">
                  <c:v>130579</c:v>
                </c:pt>
                <c:pt idx="943">
                  <c:v>130880</c:v>
                </c:pt>
                <c:pt idx="944">
                  <c:v>131145</c:v>
                </c:pt>
                <c:pt idx="945">
                  <c:v>131175</c:v>
                </c:pt>
                <c:pt idx="946">
                  <c:v>131395</c:v>
                </c:pt>
                <c:pt idx="947">
                  <c:v>131718</c:v>
                </c:pt>
                <c:pt idx="948">
                  <c:v>131862</c:v>
                </c:pt>
                <c:pt idx="949">
                  <c:v>132617</c:v>
                </c:pt>
                <c:pt idx="950">
                  <c:v>133154</c:v>
                </c:pt>
                <c:pt idx="951">
                  <c:v>133513</c:v>
                </c:pt>
                <c:pt idx="952">
                  <c:v>133557</c:v>
                </c:pt>
                <c:pt idx="953">
                  <c:v>133898</c:v>
                </c:pt>
                <c:pt idx="954">
                  <c:v>134005</c:v>
                </c:pt>
                <c:pt idx="955">
                  <c:v>134006</c:v>
                </c:pt>
                <c:pt idx="956">
                  <c:v>134064</c:v>
                </c:pt>
                <c:pt idx="957">
                  <c:v>134938</c:v>
                </c:pt>
                <c:pt idx="958">
                  <c:v>135301</c:v>
                </c:pt>
                <c:pt idx="959">
                  <c:v>135526</c:v>
                </c:pt>
                <c:pt idx="960">
                  <c:v>136046</c:v>
                </c:pt>
                <c:pt idx="961">
                  <c:v>136148</c:v>
                </c:pt>
                <c:pt idx="962">
                  <c:v>136993</c:v>
                </c:pt>
                <c:pt idx="963">
                  <c:v>137019</c:v>
                </c:pt>
                <c:pt idx="964">
                  <c:v>137398</c:v>
                </c:pt>
                <c:pt idx="965">
                  <c:v>137580</c:v>
                </c:pt>
                <c:pt idx="966">
                  <c:v>137651</c:v>
                </c:pt>
                <c:pt idx="967">
                  <c:v>138401</c:v>
                </c:pt>
                <c:pt idx="968">
                  <c:v>139066</c:v>
                </c:pt>
                <c:pt idx="969">
                  <c:v>140401</c:v>
                </c:pt>
                <c:pt idx="970">
                  <c:v>140822</c:v>
                </c:pt>
                <c:pt idx="971">
                  <c:v>140881</c:v>
                </c:pt>
                <c:pt idx="972">
                  <c:v>141340</c:v>
                </c:pt>
                <c:pt idx="973">
                  <c:v>142632</c:v>
                </c:pt>
                <c:pt idx="974">
                  <c:v>142899</c:v>
                </c:pt>
                <c:pt idx="975">
                  <c:v>143038</c:v>
                </c:pt>
                <c:pt idx="976">
                  <c:v>143131</c:v>
                </c:pt>
                <c:pt idx="977">
                  <c:v>143422</c:v>
                </c:pt>
                <c:pt idx="978">
                  <c:v>143818</c:v>
                </c:pt>
                <c:pt idx="979">
                  <c:v>144701</c:v>
                </c:pt>
                <c:pt idx="980">
                  <c:v>145352</c:v>
                </c:pt>
                <c:pt idx="981">
                  <c:v>145430</c:v>
                </c:pt>
                <c:pt idx="982">
                  <c:v>147370</c:v>
                </c:pt>
                <c:pt idx="983">
                  <c:v>147812</c:v>
                </c:pt>
                <c:pt idx="984">
                  <c:v>149038</c:v>
                </c:pt>
                <c:pt idx="985">
                  <c:v>149224</c:v>
                </c:pt>
                <c:pt idx="986">
                  <c:v>151393</c:v>
                </c:pt>
                <c:pt idx="987">
                  <c:v>151750</c:v>
                </c:pt>
                <c:pt idx="988">
                  <c:v>151859</c:v>
                </c:pt>
                <c:pt idx="989">
                  <c:v>152873</c:v>
                </c:pt>
                <c:pt idx="990">
                  <c:v>154590</c:v>
                </c:pt>
                <c:pt idx="991">
                  <c:v>155190</c:v>
                </c:pt>
                <c:pt idx="992">
                  <c:v>155560</c:v>
                </c:pt>
                <c:pt idx="993">
                  <c:v>155642</c:v>
                </c:pt>
                <c:pt idx="994">
                  <c:v>156414</c:v>
                </c:pt>
                <c:pt idx="995">
                  <c:v>157553</c:v>
                </c:pt>
                <c:pt idx="996">
                  <c:v>158845</c:v>
                </c:pt>
                <c:pt idx="997">
                  <c:v>159017</c:v>
                </c:pt>
                <c:pt idx="998">
                  <c:v>159056</c:v>
                </c:pt>
                <c:pt idx="999">
                  <c:v>159615</c:v>
                </c:pt>
                <c:pt idx="1000">
                  <c:v>159671</c:v>
                </c:pt>
                <c:pt idx="1001">
                  <c:v>159705</c:v>
                </c:pt>
                <c:pt idx="1002">
                  <c:v>159819</c:v>
                </c:pt>
                <c:pt idx="1003">
                  <c:v>160069</c:v>
                </c:pt>
                <c:pt idx="1004">
                  <c:v>160089</c:v>
                </c:pt>
                <c:pt idx="1005">
                  <c:v>160103</c:v>
                </c:pt>
                <c:pt idx="1006">
                  <c:v>160346</c:v>
                </c:pt>
                <c:pt idx="1007">
                  <c:v>160547</c:v>
                </c:pt>
                <c:pt idx="1008">
                  <c:v>161190</c:v>
                </c:pt>
                <c:pt idx="1009">
                  <c:v>161558</c:v>
                </c:pt>
                <c:pt idx="1010">
                  <c:v>161840</c:v>
                </c:pt>
                <c:pt idx="1011">
                  <c:v>163773</c:v>
                </c:pt>
                <c:pt idx="1012">
                  <c:v>165292</c:v>
                </c:pt>
                <c:pt idx="1013">
                  <c:v>166564</c:v>
                </c:pt>
                <c:pt idx="1014">
                  <c:v>167866</c:v>
                </c:pt>
                <c:pt idx="1015">
                  <c:v>167953</c:v>
                </c:pt>
                <c:pt idx="1016">
                  <c:v>168051</c:v>
                </c:pt>
                <c:pt idx="1017">
                  <c:v>169038</c:v>
                </c:pt>
                <c:pt idx="1018">
                  <c:v>169702</c:v>
                </c:pt>
                <c:pt idx="1019">
                  <c:v>169707</c:v>
                </c:pt>
                <c:pt idx="1020">
                  <c:v>170575</c:v>
                </c:pt>
                <c:pt idx="1021">
                  <c:v>171187</c:v>
                </c:pt>
                <c:pt idx="1022">
                  <c:v>171941</c:v>
                </c:pt>
                <c:pt idx="1023">
                  <c:v>172194</c:v>
                </c:pt>
                <c:pt idx="1024">
                  <c:v>173246</c:v>
                </c:pt>
                <c:pt idx="1025">
                  <c:v>173353</c:v>
                </c:pt>
                <c:pt idx="1026">
                  <c:v>173641</c:v>
                </c:pt>
                <c:pt idx="1027">
                  <c:v>173915</c:v>
                </c:pt>
                <c:pt idx="1028">
                  <c:v>175006</c:v>
                </c:pt>
                <c:pt idx="1029">
                  <c:v>177399</c:v>
                </c:pt>
                <c:pt idx="1030">
                  <c:v>177559</c:v>
                </c:pt>
                <c:pt idx="1031">
                  <c:v>179268</c:v>
                </c:pt>
                <c:pt idx="1032">
                  <c:v>179302</c:v>
                </c:pt>
                <c:pt idx="1033">
                  <c:v>179953</c:v>
                </c:pt>
                <c:pt idx="1034">
                  <c:v>180271</c:v>
                </c:pt>
                <c:pt idx="1035">
                  <c:v>180660</c:v>
                </c:pt>
                <c:pt idx="1036">
                  <c:v>180708</c:v>
                </c:pt>
                <c:pt idx="1037">
                  <c:v>180801</c:v>
                </c:pt>
                <c:pt idx="1038">
                  <c:v>181494</c:v>
                </c:pt>
                <c:pt idx="1039">
                  <c:v>181716</c:v>
                </c:pt>
                <c:pt idx="1040">
                  <c:v>181791</c:v>
                </c:pt>
                <c:pt idx="1041">
                  <c:v>182237</c:v>
                </c:pt>
                <c:pt idx="1042">
                  <c:v>183009</c:v>
                </c:pt>
                <c:pt idx="1043">
                  <c:v>184536</c:v>
                </c:pt>
                <c:pt idx="1044">
                  <c:v>185165</c:v>
                </c:pt>
                <c:pt idx="1045">
                  <c:v>186980</c:v>
                </c:pt>
                <c:pt idx="1046">
                  <c:v>187281</c:v>
                </c:pt>
                <c:pt idx="1047">
                  <c:v>187289</c:v>
                </c:pt>
                <c:pt idx="1048">
                  <c:v>189703</c:v>
                </c:pt>
                <c:pt idx="1049">
                  <c:v>189911</c:v>
                </c:pt>
                <c:pt idx="1050">
                  <c:v>190012</c:v>
                </c:pt>
                <c:pt idx="1051">
                  <c:v>190252</c:v>
                </c:pt>
                <c:pt idx="1052">
                  <c:v>190426</c:v>
                </c:pt>
                <c:pt idx="1053">
                  <c:v>190865</c:v>
                </c:pt>
                <c:pt idx="1054">
                  <c:v>191560</c:v>
                </c:pt>
                <c:pt idx="1055">
                  <c:v>191866</c:v>
                </c:pt>
                <c:pt idx="1056">
                  <c:v>192000</c:v>
                </c:pt>
                <c:pt idx="1057">
                  <c:v>192719</c:v>
                </c:pt>
                <c:pt idx="1058">
                  <c:v>193728</c:v>
                </c:pt>
                <c:pt idx="1059">
                  <c:v>193840</c:v>
                </c:pt>
                <c:pt idx="1060">
                  <c:v>195698</c:v>
                </c:pt>
                <c:pt idx="1061">
                  <c:v>197703</c:v>
                </c:pt>
                <c:pt idx="1062">
                  <c:v>198461</c:v>
                </c:pt>
                <c:pt idx="1063">
                  <c:v>199657</c:v>
                </c:pt>
                <c:pt idx="1064">
                  <c:v>201115</c:v>
                </c:pt>
                <c:pt idx="1065">
                  <c:v>201567</c:v>
                </c:pt>
                <c:pt idx="1066">
                  <c:v>202053</c:v>
                </c:pt>
                <c:pt idx="1067">
                  <c:v>202714</c:v>
                </c:pt>
                <c:pt idx="1068">
                  <c:v>204112</c:v>
                </c:pt>
                <c:pt idx="1069">
                  <c:v>204230</c:v>
                </c:pt>
                <c:pt idx="1070">
                  <c:v>204878</c:v>
                </c:pt>
                <c:pt idx="1071">
                  <c:v>204961</c:v>
                </c:pt>
                <c:pt idx="1072">
                  <c:v>207042</c:v>
                </c:pt>
                <c:pt idx="1073">
                  <c:v>207377</c:v>
                </c:pt>
                <c:pt idx="1074">
                  <c:v>208763</c:v>
                </c:pt>
                <c:pt idx="1075">
                  <c:v>208776</c:v>
                </c:pt>
                <c:pt idx="1076">
                  <c:v>211000</c:v>
                </c:pt>
                <c:pt idx="1077">
                  <c:v>211460</c:v>
                </c:pt>
                <c:pt idx="1078">
                  <c:v>211559</c:v>
                </c:pt>
                <c:pt idx="1079">
                  <c:v>212440</c:v>
                </c:pt>
                <c:pt idx="1080">
                  <c:v>212537</c:v>
                </c:pt>
                <c:pt idx="1081">
                  <c:v>213589</c:v>
                </c:pt>
                <c:pt idx="1082">
                  <c:v>213785</c:v>
                </c:pt>
                <c:pt idx="1083">
                  <c:v>215177</c:v>
                </c:pt>
                <c:pt idx="1084">
                  <c:v>215801</c:v>
                </c:pt>
                <c:pt idx="1085">
                  <c:v>217332</c:v>
                </c:pt>
                <c:pt idx="1086">
                  <c:v>219022</c:v>
                </c:pt>
                <c:pt idx="1087">
                  <c:v>219190</c:v>
                </c:pt>
                <c:pt idx="1088">
                  <c:v>219357</c:v>
                </c:pt>
                <c:pt idx="1089">
                  <c:v>219494</c:v>
                </c:pt>
                <c:pt idx="1090">
                  <c:v>220297</c:v>
                </c:pt>
                <c:pt idx="1091">
                  <c:v>220322</c:v>
                </c:pt>
                <c:pt idx="1092">
                  <c:v>220409</c:v>
                </c:pt>
                <c:pt idx="1093">
                  <c:v>223119</c:v>
                </c:pt>
                <c:pt idx="1094">
                  <c:v>224233</c:v>
                </c:pt>
                <c:pt idx="1095">
                  <c:v>225894</c:v>
                </c:pt>
                <c:pt idx="1096">
                  <c:v>226108</c:v>
                </c:pt>
                <c:pt idx="1097">
                  <c:v>226296</c:v>
                </c:pt>
                <c:pt idx="1098">
                  <c:v>226712</c:v>
                </c:pt>
                <c:pt idx="1099">
                  <c:v>227688</c:v>
                </c:pt>
                <c:pt idx="1100">
                  <c:v>228359</c:v>
                </c:pt>
                <c:pt idx="1101">
                  <c:v>229292</c:v>
                </c:pt>
                <c:pt idx="1102">
                  <c:v>229685</c:v>
                </c:pt>
                <c:pt idx="1103">
                  <c:v>231077</c:v>
                </c:pt>
                <c:pt idx="1104">
                  <c:v>231319</c:v>
                </c:pt>
                <c:pt idx="1105">
                  <c:v>233709</c:v>
                </c:pt>
                <c:pt idx="1106">
                  <c:v>235341</c:v>
                </c:pt>
                <c:pt idx="1107">
                  <c:v>240075</c:v>
                </c:pt>
                <c:pt idx="1108">
                  <c:v>243162</c:v>
                </c:pt>
                <c:pt idx="1109">
                  <c:v>243390</c:v>
                </c:pt>
                <c:pt idx="1110">
                  <c:v>245398</c:v>
                </c:pt>
                <c:pt idx="1111">
                  <c:v>246483</c:v>
                </c:pt>
                <c:pt idx="1112">
                  <c:v>246914</c:v>
                </c:pt>
                <c:pt idx="1113">
                  <c:v>248552</c:v>
                </c:pt>
                <c:pt idx="1114">
                  <c:v>248847</c:v>
                </c:pt>
                <c:pt idx="1115">
                  <c:v>249465</c:v>
                </c:pt>
                <c:pt idx="1116">
                  <c:v>250000</c:v>
                </c:pt>
                <c:pt idx="1117">
                  <c:v>251337</c:v>
                </c:pt>
                <c:pt idx="1118">
                  <c:v>253085</c:v>
                </c:pt>
                <c:pt idx="1119">
                  <c:v>253510</c:v>
                </c:pt>
                <c:pt idx="1120">
                  <c:v>254279</c:v>
                </c:pt>
                <c:pt idx="1121">
                  <c:v>256498</c:v>
                </c:pt>
                <c:pt idx="1122">
                  <c:v>257174</c:v>
                </c:pt>
                <c:pt idx="1123">
                  <c:v>257232</c:v>
                </c:pt>
                <c:pt idx="1124">
                  <c:v>260382</c:v>
                </c:pt>
                <c:pt idx="1125">
                  <c:v>260713</c:v>
                </c:pt>
                <c:pt idx="1126">
                  <c:v>260865</c:v>
                </c:pt>
                <c:pt idx="1127">
                  <c:v>262923</c:v>
                </c:pt>
                <c:pt idx="1128">
                  <c:v>263002</c:v>
                </c:pt>
                <c:pt idx="1129">
                  <c:v>264155</c:v>
                </c:pt>
                <c:pt idx="1130">
                  <c:v>264851</c:v>
                </c:pt>
                <c:pt idx="1131">
                  <c:v>265515</c:v>
                </c:pt>
                <c:pt idx="1132">
                  <c:v>265900</c:v>
                </c:pt>
                <c:pt idx="1133">
                  <c:v>266162</c:v>
                </c:pt>
                <c:pt idx="1134">
                  <c:v>269225</c:v>
                </c:pt>
                <c:pt idx="1135">
                  <c:v>271720</c:v>
                </c:pt>
                <c:pt idx="1136">
                  <c:v>272838</c:v>
                </c:pt>
                <c:pt idx="1137">
                  <c:v>274454</c:v>
                </c:pt>
                <c:pt idx="1138">
                  <c:v>275061</c:v>
                </c:pt>
                <c:pt idx="1139">
                  <c:v>275606</c:v>
                </c:pt>
                <c:pt idx="1140">
                  <c:v>277839</c:v>
                </c:pt>
                <c:pt idx="1141">
                  <c:v>278715</c:v>
                </c:pt>
                <c:pt idx="1142">
                  <c:v>279457</c:v>
                </c:pt>
                <c:pt idx="1143">
                  <c:v>279938</c:v>
                </c:pt>
                <c:pt idx="1144">
                  <c:v>281778</c:v>
                </c:pt>
                <c:pt idx="1145">
                  <c:v>286950</c:v>
                </c:pt>
                <c:pt idx="1146">
                  <c:v>287715</c:v>
                </c:pt>
                <c:pt idx="1147">
                  <c:v>291940</c:v>
                </c:pt>
                <c:pt idx="1148">
                  <c:v>292177</c:v>
                </c:pt>
                <c:pt idx="1149">
                  <c:v>293369</c:v>
                </c:pt>
                <c:pt idx="1150">
                  <c:v>300010</c:v>
                </c:pt>
                <c:pt idx="1151">
                  <c:v>302845</c:v>
                </c:pt>
                <c:pt idx="1152">
                  <c:v>302968</c:v>
                </c:pt>
                <c:pt idx="1153">
                  <c:v>308895</c:v>
                </c:pt>
                <c:pt idx="1154">
                  <c:v>310246</c:v>
                </c:pt>
                <c:pt idx="1155">
                  <c:v>310263</c:v>
                </c:pt>
                <c:pt idx="1156">
                  <c:v>310562</c:v>
                </c:pt>
                <c:pt idx="1157">
                  <c:v>311194</c:v>
                </c:pt>
                <c:pt idx="1158">
                  <c:v>313958</c:v>
                </c:pt>
                <c:pt idx="1159">
                  <c:v>314488</c:v>
                </c:pt>
                <c:pt idx="1160">
                  <c:v>317722</c:v>
                </c:pt>
                <c:pt idx="1161">
                  <c:v>320690</c:v>
                </c:pt>
                <c:pt idx="1162">
                  <c:v>322168</c:v>
                </c:pt>
                <c:pt idx="1163">
                  <c:v>322677</c:v>
                </c:pt>
                <c:pt idx="1164">
                  <c:v>324857</c:v>
                </c:pt>
                <c:pt idx="1165">
                  <c:v>327000</c:v>
                </c:pt>
                <c:pt idx="1166">
                  <c:v>328184</c:v>
                </c:pt>
                <c:pt idx="1167">
                  <c:v>334183</c:v>
                </c:pt>
                <c:pt idx="1168">
                  <c:v>335502</c:v>
                </c:pt>
                <c:pt idx="1169">
                  <c:v>336227</c:v>
                </c:pt>
                <c:pt idx="1170">
                  <c:v>337484</c:v>
                </c:pt>
                <c:pt idx="1171">
                  <c:v>338024</c:v>
                </c:pt>
                <c:pt idx="1172">
                  <c:v>338378</c:v>
                </c:pt>
                <c:pt idx="1173">
                  <c:v>339616</c:v>
                </c:pt>
                <c:pt idx="1174">
                  <c:v>347925</c:v>
                </c:pt>
                <c:pt idx="1175">
                  <c:v>349519</c:v>
                </c:pt>
                <c:pt idx="1176">
                  <c:v>350054</c:v>
                </c:pt>
                <c:pt idx="1177">
                  <c:v>350190</c:v>
                </c:pt>
                <c:pt idx="1178">
                  <c:v>351887</c:v>
                </c:pt>
                <c:pt idx="1179">
                  <c:v>355450</c:v>
                </c:pt>
                <c:pt idx="1180">
                  <c:v>357000</c:v>
                </c:pt>
                <c:pt idx="1181">
                  <c:v>359289</c:v>
                </c:pt>
                <c:pt idx="1182">
                  <c:v>360018</c:v>
                </c:pt>
                <c:pt idx="1183">
                  <c:v>361359</c:v>
                </c:pt>
                <c:pt idx="1184">
                  <c:v>363439</c:v>
                </c:pt>
                <c:pt idx="1185">
                  <c:v>364437</c:v>
                </c:pt>
                <c:pt idx="1186">
                  <c:v>365297</c:v>
                </c:pt>
                <c:pt idx="1187">
                  <c:v>370782</c:v>
                </c:pt>
                <c:pt idx="1188">
                  <c:v>372012</c:v>
                </c:pt>
                <c:pt idx="1189">
                  <c:v>372920</c:v>
                </c:pt>
                <c:pt idx="1190">
                  <c:v>374502</c:v>
                </c:pt>
                <c:pt idx="1191">
                  <c:v>374879</c:v>
                </c:pt>
                <c:pt idx="1192">
                  <c:v>378950</c:v>
                </c:pt>
                <c:pt idx="1193">
                  <c:v>380776</c:v>
                </c:pt>
                <c:pt idx="1194">
                  <c:v>385078</c:v>
                </c:pt>
                <c:pt idx="1195">
                  <c:v>385848</c:v>
                </c:pt>
                <c:pt idx="1196">
                  <c:v>386291</c:v>
                </c:pt>
                <c:pt idx="1197">
                  <c:v>386328</c:v>
                </c:pt>
                <c:pt idx="1198">
                  <c:v>387618</c:v>
                </c:pt>
                <c:pt idx="1199">
                  <c:v>389351</c:v>
                </c:pt>
                <c:pt idx="1200">
                  <c:v>391672</c:v>
                </c:pt>
                <c:pt idx="1201">
                  <c:v>397472</c:v>
                </c:pt>
                <c:pt idx="1202">
                  <c:v>400001</c:v>
                </c:pt>
                <c:pt idx="1203">
                  <c:v>400782</c:v>
                </c:pt>
                <c:pt idx="1204">
                  <c:v>402000</c:v>
                </c:pt>
                <c:pt idx="1205">
                  <c:v>402075</c:v>
                </c:pt>
                <c:pt idx="1206">
                  <c:v>405411</c:v>
                </c:pt>
                <c:pt idx="1207">
                  <c:v>405701</c:v>
                </c:pt>
                <c:pt idx="1208">
                  <c:v>410804</c:v>
                </c:pt>
                <c:pt idx="1209">
                  <c:v>411544</c:v>
                </c:pt>
                <c:pt idx="1210">
                  <c:v>413373</c:v>
                </c:pt>
                <c:pt idx="1211">
                  <c:v>413869</c:v>
                </c:pt>
                <c:pt idx="1212">
                  <c:v>417150</c:v>
                </c:pt>
                <c:pt idx="1213">
                  <c:v>421446</c:v>
                </c:pt>
                <c:pt idx="1214">
                  <c:v>421577</c:v>
                </c:pt>
                <c:pt idx="1215">
                  <c:v>427987</c:v>
                </c:pt>
                <c:pt idx="1216">
                  <c:v>439925</c:v>
                </c:pt>
                <c:pt idx="1217">
                  <c:v>443003</c:v>
                </c:pt>
                <c:pt idx="1218">
                  <c:v>443901</c:v>
                </c:pt>
                <c:pt idx="1219">
                  <c:v>446768</c:v>
                </c:pt>
                <c:pt idx="1220">
                  <c:v>452966</c:v>
                </c:pt>
                <c:pt idx="1221">
                  <c:v>455036</c:v>
                </c:pt>
                <c:pt idx="1222">
                  <c:v>456876</c:v>
                </c:pt>
                <c:pt idx="1223">
                  <c:v>456930</c:v>
                </c:pt>
                <c:pt idx="1224">
                  <c:v>457227</c:v>
                </c:pt>
                <c:pt idx="1225">
                  <c:v>459386</c:v>
                </c:pt>
                <c:pt idx="1226">
                  <c:v>464420</c:v>
                </c:pt>
                <c:pt idx="1227">
                  <c:v>467694</c:v>
                </c:pt>
                <c:pt idx="1228">
                  <c:v>471713</c:v>
                </c:pt>
                <c:pt idx="1229">
                  <c:v>474000</c:v>
                </c:pt>
                <c:pt idx="1230">
                  <c:v>489015</c:v>
                </c:pt>
                <c:pt idx="1231">
                  <c:v>491971</c:v>
                </c:pt>
                <c:pt idx="1232">
                  <c:v>492648</c:v>
                </c:pt>
                <c:pt idx="1233">
                  <c:v>504908</c:v>
                </c:pt>
                <c:pt idx="1234">
                  <c:v>507226</c:v>
                </c:pt>
                <c:pt idx="1235">
                  <c:v>508601</c:v>
                </c:pt>
                <c:pt idx="1236">
                  <c:v>509689</c:v>
                </c:pt>
                <c:pt idx="1237">
                  <c:v>510846</c:v>
                </c:pt>
                <c:pt idx="1238">
                  <c:v>510958</c:v>
                </c:pt>
                <c:pt idx="1239">
                  <c:v>514282</c:v>
                </c:pt>
                <c:pt idx="1240">
                  <c:v>515450</c:v>
                </c:pt>
                <c:pt idx="1241">
                  <c:v>515499</c:v>
                </c:pt>
                <c:pt idx="1242">
                  <c:v>515992</c:v>
                </c:pt>
                <c:pt idx="1243">
                  <c:v>516834</c:v>
                </c:pt>
                <c:pt idx="1244">
                  <c:v>520116</c:v>
                </c:pt>
                <c:pt idx="1245">
                  <c:v>521522</c:v>
                </c:pt>
                <c:pt idx="1246">
                  <c:v>522996</c:v>
                </c:pt>
                <c:pt idx="1247">
                  <c:v>526011</c:v>
                </c:pt>
                <c:pt idx="1248">
                  <c:v>529434</c:v>
                </c:pt>
                <c:pt idx="1249">
                  <c:v>540281</c:v>
                </c:pt>
                <c:pt idx="1250">
                  <c:v>542192</c:v>
                </c:pt>
                <c:pt idx="1251">
                  <c:v>547092</c:v>
                </c:pt>
                <c:pt idx="1252">
                  <c:v>547425</c:v>
                </c:pt>
                <c:pt idx="1253">
                  <c:v>552503</c:v>
                </c:pt>
                <c:pt idx="1254">
                  <c:v>552788</c:v>
                </c:pt>
                <c:pt idx="1255">
                  <c:v>561904</c:v>
                </c:pt>
                <c:pt idx="1256">
                  <c:v>599003</c:v>
                </c:pt>
                <c:pt idx="1257">
                  <c:v>606810</c:v>
                </c:pt>
                <c:pt idx="1258">
                  <c:v>608804</c:v>
                </c:pt>
                <c:pt idx="1259">
                  <c:v>613000</c:v>
                </c:pt>
                <c:pt idx="1260">
                  <c:v>618674</c:v>
                </c:pt>
                <c:pt idx="1261">
                  <c:v>621329</c:v>
                </c:pt>
                <c:pt idx="1262">
                  <c:v>621812</c:v>
                </c:pt>
                <c:pt idx="1263">
                  <c:v>629921</c:v>
                </c:pt>
                <c:pt idx="1264">
                  <c:v>629999</c:v>
                </c:pt>
                <c:pt idx="1265">
                  <c:v>640815</c:v>
                </c:pt>
                <c:pt idx="1266">
                  <c:v>641542</c:v>
                </c:pt>
                <c:pt idx="1267">
                  <c:v>642000</c:v>
                </c:pt>
                <c:pt idx="1268">
                  <c:v>647797</c:v>
                </c:pt>
                <c:pt idx="1269">
                  <c:v>651802</c:v>
                </c:pt>
                <c:pt idx="1270">
                  <c:v>653723</c:v>
                </c:pt>
                <c:pt idx="1271">
                  <c:v>667784</c:v>
                </c:pt>
                <c:pt idx="1272">
                  <c:v>676048</c:v>
                </c:pt>
                <c:pt idx="1273">
                  <c:v>676909</c:v>
                </c:pt>
                <c:pt idx="1274">
                  <c:v>679160</c:v>
                </c:pt>
                <c:pt idx="1275">
                  <c:v>682504</c:v>
                </c:pt>
                <c:pt idx="1276">
                  <c:v>689091</c:v>
                </c:pt>
                <c:pt idx="1277">
                  <c:v>696166</c:v>
                </c:pt>
                <c:pt idx="1278">
                  <c:v>700683</c:v>
                </c:pt>
                <c:pt idx="1279">
                  <c:v>701824</c:v>
                </c:pt>
                <c:pt idx="1280">
                  <c:v>705537</c:v>
                </c:pt>
                <c:pt idx="1281">
                  <c:v>711336</c:v>
                </c:pt>
                <c:pt idx="1282">
                  <c:v>719910</c:v>
                </c:pt>
                <c:pt idx="1283">
                  <c:v>730819</c:v>
                </c:pt>
                <c:pt idx="1284">
                  <c:v>734570</c:v>
                </c:pt>
                <c:pt idx="1285">
                  <c:v>736311</c:v>
                </c:pt>
                <c:pt idx="1286">
                  <c:v>736883</c:v>
                </c:pt>
                <c:pt idx="1287">
                  <c:v>737051</c:v>
                </c:pt>
                <c:pt idx="1288">
                  <c:v>740455</c:v>
                </c:pt>
                <c:pt idx="1289">
                  <c:v>754779</c:v>
                </c:pt>
                <c:pt idx="1290">
                  <c:v>756905</c:v>
                </c:pt>
                <c:pt idx="1291">
                  <c:v>758211</c:v>
                </c:pt>
                <c:pt idx="1292">
                  <c:v>779427</c:v>
                </c:pt>
                <c:pt idx="1293">
                  <c:v>780408</c:v>
                </c:pt>
                <c:pt idx="1294">
                  <c:v>782000</c:v>
                </c:pt>
                <c:pt idx="1295">
                  <c:v>786190</c:v>
                </c:pt>
                <c:pt idx="1296">
                  <c:v>796836</c:v>
                </c:pt>
                <c:pt idx="1297">
                  <c:v>805115</c:v>
                </c:pt>
                <c:pt idx="1298">
                  <c:v>805219</c:v>
                </c:pt>
                <c:pt idx="1299">
                  <c:v>811166</c:v>
                </c:pt>
                <c:pt idx="1300">
                  <c:v>834501</c:v>
                </c:pt>
                <c:pt idx="1301">
                  <c:v>843010</c:v>
                </c:pt>
                <c:pt idx="1302">
                  <c:v>843200</c:v>
                </c:pt>
                <c:pt idx="1303">
                  <c:v>855709</c:v>
                </c:pt>
                <c:pt idx="1304">
                  <c:v>858021</c:v>
                </c:pt>
                <c:pt idx="1305">
                  <c:v>872950</c:v>
                </c:pt>
                <c:pt idx="1306">
                  <c:v>878164</c:v>
                </c:pt>
                <c:pt idx="1307">
                  <c:v>881104</c:v>
                </c:pt>
                <c:pt idx="1308">
                  <c:v>885382</c:v>
                </c:pt>
                <c:pt idx="1309">
                  <c:v>898013</c:v>
                </c:pt>
                <c:pt idx="1310">
                  <c:v>900688</c:v>
                </c:pt>
                <c:pt idx="1311">
                  <c:v>904998</c:v>
                </c:pt>
                <c:pt idx="1312">
                  <c:v>908446</c:v>
                </c:pt>
                <c:pt idx="1313">
                  <c:v>915000</c:v>
                </c:pt>
                <c:pt idx="1314">
                  <c:v>916179</c:v>
                </c:pt>
                <c:pt idx="1315">
                  <c:v>923715</c:v>
                </c:pt>
                <c:pt idx="1316">
                  <c:v>924201</c:v>
                </c:pt>
                <c:pt idx="1317">
                  <c:v>925087</c:v>
                </c:pt>
                <c:pt idx="1318">
                  <c:v>927956</c:v>
                </c:pt>
                <c:pt idx="1319">
                  <c:v>941809</c:v>
                </c:pt>
                <c:pt idx="1320">
                  <c:v>944308</c:v>
                </c:pt>
                <c:pt idx="1321">
                  <c:v>968506</c:v>
                </c:pt>
                <c:pt idx="1322">
                  <c:v>972066</c:v>
                </c:pt>
                <c:pt idx="1323">
                  <c:v>985052</c:v>
                </c:pt>
                <c:pt idx="1324">
                  <c:v>992087</c:v>
                </c:pt>
                <c:pt idx="1325">
                  <c:v>994431</c:v>
                </c:pt>
                <c:pt idx="1326">
                  <c:v>997949</c:v>
                </c:pt>
                <c:pt idx="1327">
                  <c:v>1001354</c:v>
                </c:pt>
                <c:pt idx="1328">
                  <c:v>1010299</c:v>
                </c:pt>
                <c:pt idx="1329">
                  <c:v>1012768</c:v>
                </c:pt>
                <c:pt idx="1330">
                  <c:v>1014099</c:v>
                </c:pt>
                <c:pt idx="1331">
                  <c:v>1076250</c:v>
                </c:pt>
                <c:pt idx="1332">
                  <c:v>1082362</c:v>
                </c:pt>
                <c:pt idx="1333">
                  <c:v>1085515</c:v>
                </c:pt>
                <c:pt idx="1334">
                  <c:v>1098290</c:v>
                </c:pt>
                <c:pt idx="1335">
                  <c:v>1100943</c:v>
                </c:pt>
                <c:pt idx="1336">
                  <c:v>1101204</c:v>
                </c:pt>
                <c:pt idx="1337">
                  <c:v>1115638</c:v>
                </c:pt>
                <c:pt idx="1338">
                  <c:v>1181450</c:v>
                </c:pt>
                <c:pt idx="1339">
                  <c:v>1190096</c:v>
                </c:pt>
                <c:pt idx="1340">
                  <c:v>1190791</c:v>
                </c:pt>
                <c:pt idx="1341">
                  <c:v>1198356</c:v>
                </c:pt>
                <c:pt idx="1342">
                  <c:v>1208196</c:v>
                </c:pt>
                <c:pt idx="1343">
                  <c:v>1226333</c:v>
                </c:pt>
                <c:pt idx="1344">
                  <c:v>1233297</c:v>
                </c:pt>
                <c:pt idx="1345">
                  <c:v>1241079</c:v>
                </c:pt>
                <c:pt idx="1346">
                  <c:v>1319286</c:v>
                </c:pt>
                <c:pt idx="1347">
                  <c:v>1324000</c:v>
                </c:pt>
                <c:pt idx="1348">
                  <c:v>1334869</c:v>
                </c:pt>
                <c:pt idx="1349">
                  <c:v>1353297</c:v>
                </c:pt>
                <c:pt idx="1350">
                  <c:v>1355904</c:v>
                </c:pt>
                <c:pt idx="1351">
                  <c:v>1365000</c:v>
                </c:pt>
                <c:pt idx="1352">
                  <c:v>1369935</c:v>
                </c:pt>
                <c:pt idx="1353">
                  <c:v>1384078</c:v>
                </c:pt>
                <c:pt idx="1354">
                  <c:v>1402823</c:v>
                </c:pt>
                <c:pt idx="1355">
                  <c:v>1415023</c:v>
                </c:pt>
                <c:pt idx="1356">
                  <c:v>1424540</c:v>
                </c:pt>
                <c:pt idx="1357">
                  <c:v>1425915</c:v>
                </c:pt>
                <c:pt idx="1358">
                  <c:v>1429100</c:v>
                </c:pt>
                <c:pt idx="1359">
                  <c:v>1443809</c:v>
                </c:pt>
                <c:pt idx="1360">
                  <c:v>1453844</c:v>
                </c:pt>
                <c:pt idx="1361">
                  <c:v>1467406</c:v>
                </c:pt>
                <c:pt idx="1362">
                  <c:v>1478323</c:v>
                </c:pt>
                <c:pt idx="1363">
                  <c:v>1502231</c:v>
                </c:pt>
                <c:pt idx="1364">
                  <c:v>1512000</c:v>
                </c:pt>
                <c:pt idx="1365">
                  <c:v>1512824</c:v>
                </c:pt>
                <c:pt idx="1366">
                  <c:v>1513955</c:v>
                </c:pt>
                <c:pt idx="1367">
                  <c:v>1550000</c:v>
                </c:pt>
                <c:pt idx="1368">
                  <c:v>1560299</c:v>
                </c:pt>
                <c:pt idx="1369">
                  <c:v>1561949</c:v>
                </c:pt>
                <c:pt idx="1370">
                  <c:v>1587137</c:v>
                </c:pt>
                <c:pt idx="1371">
                  <c:v>1589625</c:v>
                </c:pt>
                <c:pt idx="1372">
                  <c:v>1597928</c:v>
                </c:pt>
                <c:pt idx="1373">
                  <c:v>1611899</c:v>
                </c:pt>
                <c:pt idx="1374">
                  <c:v>1637509</c:v>
                </c:pt>
                <c:pt idx="1375">
                  <c:v>1638706</c:v>
                </c:pt>
                <c:pt idx="1376">
                  <c:v>1645502</c:v>
                </c:pt>
                <c:pt idx="1377">
                  <c:v>1659756</c:v>
                </c:pt>
                <c:pt idx="1378">
                  <c:v>1672000</c:v>
                </c:pt>
                <c:pt idx="1379">
                  <c:v>1686347</c:v>
                </c:pt>
                <c:pt idx="1380">
                  <c:v>1701785</c:v>
                </c:pt>
                <c:pt idx="1381">
                  <c:v>1705577</c:v>
                </c:pt>
                <c:pt idx="1382">
                  <c:v>1714000</c:v>
                </c:pt>
                <c:pt idx="1383">
                  <c:v>1746025</c:v>
                </c:pt>
                <c:pt idx="1384">
                  <c:v>1750507</c:v>
                </c:pt>
                <c:pt idx="1385">
                  <c:v>1816499</c:v>
                </c:pt>
                <c:pt idx="1386">
                  <c:v>1831588</c:v>
                </c:pt>
                <c:pt idx="1387">
                  <c:v>1836256</c:v>
                </c:pt>
                <c:pt idx="1388">
                  <c:v>1841007</c:v>
                </c:pt>
                <c:pt idx="1389">
                  <c:v>1861118</c:v>
                </c:pt>
                <c:pt idx="1390">
                  <c:v>1872458</c:v>
                </c:pt>
                <c:pt idx="1391">
                  <c:v>1885608</c:v>
                </c:pt>
                <c:pt idx="1392">
                  <c:v>1897705</c:v>
                </c:pt>
                <c:pt idx="1393">
                  <c:v>1900523</c:v>
                </c:pt>
                <c:pt idx="1394">
                  <c:v>1921838</c:v>
                </c:pt>
                <c:pt idx="1395">
                  <c:v>1924860</c:v>
                </c:pt>
                <c:pt idx="1396">
                  <c:v>1930000</c:v>
                </c:pt>
                <c:pt idx="1397">
                  <c:v>1950260</c:v>
                </c:pt>
                <c:pt idx="1398">
                  <c:v>1968505</c:v>
                </c:pt>
                <c:pt idx="1399">
                  <c:v>1988351</c:v>
                </c:pt>
                <c:pt idx="1400">
                  <c:v>2002165</c:v>
                </c:pt>
                <c:pt idx="1401">
                  <c:v>2002863</c:v>
                </c:pt>
                <c:pt idx="1402">
                  <c:v>2013406</c:v>
                </c:pt>
                <c:pt idx="1403">
                  <c:v>2017466</c:v>
                </c:pt>
                <c:pt idx="1404">
                  <c:v>2017795</c:v>
                </c:pt>
                <c:pt idx="1405">
                  <c:v>2026997</c:v>
                </c:pt>
                <c:pt idx="1406">
                  <c:v>2076402</c:v>
                </c:pt>
                <c:pt idx="1407">
                  <c:v>2083398</c:v>
                </c:pt>
                <c:pt idx="1408">
                  <c:v>2112140</c:v>
                </c:pt>
                <c:pt idx="1409">
                  <c:v>2116692</c:v>
                </c:pt>
                <c:pt idx="1410">
                  <c:v>2122177</c:v>
                </c:pt>
                <c:pt idx="1411">
                  <c:v>2135000</c:v>
                </c:pt>
                <c:pt idx="1412">
                  <c:v>2137685</c:v>
                </c:pt>
                <c:pt idx="1413">
                  <c:v>2188199</c:v>
                </c:pt>
                <c:pt idx="1414">
                  <c:v>2202799</c:v>
                </c:pt>
                <c:pt idx="1415">
                  <c:v>2215460</c:v>
                </c:pt>
                <c:pt idx="1416">
                  <c:v>2251075</c:v>
                </c:pt>
                <c:pt idx="1417">
                  <c:v>2264983</c:v>
                </c:pt>
                <c:pt idx="1418">
                  <c:v>2283360</c:v>
                </c:pt>
                <c:pt idx="1419">
                  <c:v>2287239</c:v>
                </c:pt>
                <c:pt idx="1420">
                  <c:v>2313372</c:v>
                </c:pt>
                <c:pt idx="1421">
                  <c:v>2325474</c:v>
                </c:pt>
                <c:pt idx="1422">
                  <c:v>2340743</c:v>
                </c:pt>
                <c:pt idx="1423">
                  <c:v>2366810</c:v>
                </c:pt>
                <c:pt idx="1424">
                  <c:v>2404557</c:v>
                </c:pt>
                <c:pt idx="1425">
                  <c:v>2409156</c:v>
                </c:pt>
                <c:pt idx="1426">
                  <c:v>2434908</c:v>
                </c:pt>
                <c:pt idx="1427">
                  <c:v>2469341</c:v>
                </c:pt>
                <c:pt idx="1428">
                  <c:v>2490942</c:v>
                </c:pt>
                <c:pt idx="1429">
                  <c:v>2600000</c:v>
                </c:pt>
                <c:pt idx="1430">
                  <c:v>2603370</c:v>
                </c:pt>
                <c:pt idx="1431">
                  <c:v>2610026</c:v>
                </c:pt>
                <c:pt idx="1432">
                  <c:v>2625000</c:v>
                </c:pt>
                <c:pt idx="1433">
                  <c:v>2710445</c:v>
                </c:pt>
                <c:pt idx="1434">
                  <c:v>2715848</c:v>
                </c:pt>
                <c:pt idx="1435">
                  <c:v>2717000</c:v>
                </c:pt>
                <c:pt idx="1436">
                  <c:v>2723682</c:v>
                </c:pt>
                <c:pt idx="1437">
                  <c:v>2746312</c:v>
                </c:pt>
                <c:pt idx="1438">
                  <c:v>2750356</c:v>
                </c:pt>
                <c:pt idx="1439">
                  <c:v>2756661</c:v>
                </c:pt>
                <c:pt idx="1440">
                  <c:v>2766810</c:v>
                </c:pt>
                <c:pt idx="1441">
                  <c:v>2770000</c:v>
                </c:pt>
                <c:pt idx="1442">
                  <c:v>2834421</c:v>
                </c:pt>
                <c:pt idx="1443">
                  <c:v>2861528</c:v>
                </c:pt>
                <c:pt idx="1444">
                  <c:v>2865017</c:v>
                </c:pt>
                <c:pt idx="1445">
                  <c:v>2868956</c:v>
                </c:pt>
                <c:pt idx="1446">
                  <c:v>2879000</c:v>
                </c:pt>
                <c:pt idx="1447">
                  <c:v>2904380</c:v>
                </c:pt>
                <c:pt idx="1448">
                  <c:v>2955000</c:v>
                </c:pt>
                <c:pt idx="1449">
                  <c:v>2984524</c:v>
                </c:pt>
                <c:pt idx="1450">
                  <c:v>3000000</c:v>
                </c:pt>
                <c:pt idx="1451">
                  <c:v>3009341</c:v>
                </c:pt>
                <c:pt idx="1452">
                  <c:v>3038546</c:v>
                </c:pt>
                <c:pt idx="1453">
                  <c:v>3046924</c:v>
                </c:pt>
                <c:pt idx="1454">
                  <c:v>3089993</c:v>
                </c:pt>
                <c:pt idx="1455">
                  <c:v>3129473</c:v>
                </c:pt>
                <c:pt idx="1456">
                  <c:v>3201420</c:v>
                </c:pt>
                <c:pt idx="1457">
                  <c:v>3223161</c:v>
                </c:pt>
                <c:pt idx="1458">
                  <c:v>3234879</c:v>
                </c:pt>
                <c:pt idx="1459">
                  <c:v>3238433</c:v>
                </c:pt>
                <c:pt idx="1460">
                  <c:v>3251856</c:v>
                </c:pt>
                <c:pt idx="1461">
                  <c:v>3251884</c:v>
                </c:pt>
                <c:pt idx="1462">
                  <c:v>3254940</c:v>
                </c:pt>
                <c:pt idx="1463">
                  <c:v>3288835</c:v>
                </c:pt>
                <c:pt idx="1464">
                  <c:v>3330781</c:v>
                </c:pt>
                <c:pt idx="1465">
                  <c:v>3342696</c:v>
                </c:pt>
                <c:pt idx="1466">
                  <c:v>3368197</c:v>
                </c:pt>
                <c:pt idx="1467">
                  <c:v>3372565</c:v>
                </c:pt>
                <c:pt idx="1468">
                  <c:v>3376009</c:v>
                </c:pt>
                <c:pt idx="1469">
                  <c:v>3376669</c:v>
                </c:pt>
                <c:pt idx="1470">
                  <c:v>3381974</c:v>
                </c:pt>
                <c:pt idx="1471">
                  <c:v>3402678</c:v>
                </c:pt>
                <c:pt idx="1472">
                  <c:v>3404102</c:v>
                </c:pt>
                <c:pt idx="1473">
                  <c:v>3445559</c:v>
                </c:pt>
                <c:pt idx="1474">
                  <c:v>3457760</c:v>
                </c:pt>
                <c:pt idx="1475">
                  <c:v>3460666</c:v>
                </c:pt>
                <c:pt idx="1476">
                  <c:v>3464679</c:v>
                </c:pt>
                <c:pt idx="1477">
                  <c:v>3471316</c:v>
                </c:pt>
                <c:pt idx="1478">
                  <c:v>3477996</c:v>
                </c:pt>
                <c:pt idx="1479">
                  <c:v>3501971</c:v>
                </c:pt>
                <c:pt idx="1480">
                  <c:v>3506291</c:v>
                </c:pt>
                <c:pt idx="1481">
                  <c:v>3509048</c:v>
                </c:pt>
                <c:pt idx="1482">
                  <c:v>3520626</c:v>
                </c:pt>
                <c:pt idx="1483">
                  <c:v>3528376</c:v>
                </c:pt>
                <c:pt idx="1484">
                  <c:v>3531664</c:v>
                </c:pt>
                <c:pt idx="1485">
                  <c:v>3533300</c:v>
                </c:pt>
                <c:pt idx="1486">
                  <c:v>3554134</c:v>
                </c:pt>
                <c:pt idx="1487">
                  <c:v>3582554</c:v>
                </c:pt>
                <c:pt idx="1488">
                  <c:v>3585852</c:v>
                </c:pt>
                <c:pt idx="1489">
                  <c:v>3591282</c:v>
                </c:pt>
                <c:pt idx="1490">
                  <c:v>3602245</c:v>
                </c:pt>
                <c:pt idx="1491">
                  <c:v>3605899</c:v>
                </c:pt>
                <c:pt idx="1492">
                  <c:v>3657322</c:v>
                </c:pt>
                <c:pt idx="1493">
                  <c:v>3667420</c:v>
                </c:pt>
                <c:pt idx="1494">
                  <c:v>3669530</c:v>
                </c:pt>
                <c:pt idx="1495">
                  <c:v>3700000</c:v>
                </c:pt>
                <c:pt idx="1496">
                  <c:v>3715931</c:v>
                </c:pt>
                <c:pt idx="1497">
                  <c:v>3721526</c:v>
                </c:pt>
                <c:pt idx="1498">
                  <c:v>3755575</c:v>
                </c:pt>
                <c:pt idx="1499">
                  <c:v>3768702</c:v>
                </c:pt>
                <c:pt idx="1500">
                  <c:v>3775596</c:v>
                </c:pt>
                <c:pt idx="1501">
                  <c:v>3810867</c:v>
                </c:pt>
                <c:pt idx="1502">
                  <c:v>3817700</c:v>
                </c:pt>
                <c:pt idx="1503">
                  <c:v>3822803</c:v>
                </c:pt>
                <c:pt idx="1504">
                  <c:v>3833300</c:v>
                </c:pt>
                <c:pt idx="1505">
                  <c:v>3837183</c:v>
                </c:pt>
                <c:pt idx="1506">
                  <c:v>3838916</c:v>
                </c:pt>
                <c:pt idx="1507">
                  <c:v>3852068</c:v>
                </c:pt>
                <c:pt idx="1508">
                  <c:v>3880270</c:v>
                </c:pt>
                <c:pt idx="1509">
                  <c:v>3904047</c:v>
                </c:pt>
                <c:pt idx="1510">
                  <c:v>3948863</c:v>
                </c:pt>
                <c:pt idx="1511">
                  <c:v>3957471</c:v>
                </c:pt>
                <c:pt idx="1512">
                  <c:v>4000000</c:v>
                </c:pt>
                <c:pt idx="1513">
                  <c:v>4001890</c:v>
                </c:pt>
                <c:pt idx="1514">
                  <c:v>4002226</c:v>
                </c:pt>
                <c:pt idx="1515">
                  <c:v>4003537</c:v>
                </c:pt>
                <c:pt idx="1516">
                  <c:v>4010593</c:v>
                </c:pt>
                <c:pt idx="1517">
                  <c:v>4015846</c:v>
                </c:pt>
                <c:pt idx="1518">
                  <c:v>4022693</c:v>
                </c:pt>
                <c:pt idx="1519">
                  <c:v>4043495</c:v>
                </c:pt>
                <c:pt idx="1520">
                  <c:v>4050655</c:v>
                </c:pt>
                <c:pt idx="1521">
                  <c:v>4054542</c:v>
                </c:pt>
                <c:pt idx="1522">
                  <c:v>4060012</c:v>
                </c:pt>
                <c:pt idx="1523">
                  <c:v>4065014</c:v>
                </c:pt>
                <c:pt idx="1524">
                  <c:v>4080687</c:v>
                </c:pt>
                <c:pt idx="1525">
                  <c:v>4092465</c:v>
                </c:pt>
                <c:pt idx="1526">
                  <c:v>4101000</c:v>
                </c:pt>
                <c:pt idx="1527">
                  <c:v>4104552</c:v>
                </c:pt>
                <c:pt idx="1528">
                  <c:v>4106862</c:v>
                </c:pt>
                <c:pt idx="1529">
                  <c:v>4108630</c:v>
                </c:pt>
                <c:pt idx="1530">
                  <c:v>4143199</c:v>
                </c:pt>
                <c:pt idx="1531">
                  <c:v>4171226</c:v>
                </c:pt>
                <c:pt idx="1532">
                  <c:v>4174915</c:v>
                </c:pt>
                <c:pt idx="1533">
                  <c:v>4200586</c:v>
                </c:pt>
                <c:pt idx="1534">
                  <c:v>4208455</c:v>
                </c:pt>
                <c:pt idx="1535">
                  <c:v>4244142</c:v>
                </c:pt>
                <c:pt idx="1536">
                  <c:v>4271451</c:v>
                </c:pt>
                <c:pt idx="1537">
                  <c:v>4281388</c:v>
                </c:pt>
                <c:pt idx="1538">
                  <c:v>4356941</c:v>
                </c:pt>
                <c:pt idx="1539">
                  <c:v>4402201</c:v>
                </c:pt>
                <c:pt idx="1540">
                  <c:v>4415000</c:v>
                </c:pt>
                <c:pt idx="1541">
                  <c:v>4441356</c:v>
                </c:pt>
                <c:pt idx="1542">
                  <c:v>4448491</c:v>
                </c:pt>
                <c:pt idx="1543">
                  <c:v>4510408</c:v>
                </c:pt>
                <c:pt idx="1544">
                  <c:v>4548201</c:v>
                </c:pt>
                <c:pt idx="1545">
                  <c:v>4552000</c:v>
                </c:pt>
                <c:pt idx="1546">
                  <c:v>4555117</c:v>
                </c:pt>
                <c:pt idx="1547">
                  <c:v>4562675</c:v>
                </c:pt>
                <c:pt idx="1548">
                  <c:v>4603121</c:v>
                </c:pt>
                <c:pt idx="1549">
                  <c:v>4603177</c:v>
                </c:pt>
                <c:pt idx="1550">
                  <c:v>4610676</c:v>
                </c:pt>
                <c:pt idx="1551">
                  <c:v>4611534</c:v>
                </c:pt>
                <c:pt idx="1552">
                  <c:v>4627989</c:v>
                </c:pt>
                <c:pt idx="1553">
                  <c:v>4650812</c:v>
                </c:pt>
                <c:pt idx="1554">
                  <c:v>4675246</c:v>
                </c:pt>
                <c:pt idx="1555">
                  <c:v>4678548</c:v>
                </c:pt>
                <c:pt idx="1556">
                  <c:v>4690214</c:v>
                </c:pt>
                <c:pt idx="1557">
                  <c:v>4712638</c:v>
                </c:pt>
                <c:pt idx="1558">
                  <c:v>4730038</c:v>
                </c:pt>
                <c:pt idx="1559">
                  <c:v>4750894</c:v>
                </c:pt>
                <c:pt idx="1560">
                  <c:v>4754215</c:v>
                </c:pt>
                <c:pt idx="1561">
                  <c:v>4756488</c:v>
                </c:pt>
                <c:pt idx="1562">
                  <c:v>4765838</c:v>
                </c:pt>
                <c:pt idx="1563">
                  <c:v>4785431</c:v>
                </c:pt>
                <c:pt idx="1564">
                  <c:v>4800000</c:v>
                </c:pt>
                <c:pt idx="1565">
                  <c:v>4805878</c:v>
                </c:pt>
                <c:pt idx="1566">
                  <c:v>4873819</c:v>
                </c:pt>
                <c:pt idx="1567">
                  <c:v>4879736</c:v>
                </c:pt>
                <c:pt idx="1568">
                  <c:v>4908206</c:v>
                </c:pt>
                <c:pt idx="1569">
                  <c:v>4919433</c:v>
                </c:pt>
                <c:pt idx="1570">
                  <c:v>4926565</c:v>
                </c:pt>
                <c:pt idx="1571">
                  <c:v>4954287</c:v>
                </c:pt>
                <c:pt idx="1572">
                  <c:v>5012315</c:v>
                </c:pt>
                <c:pt idx="1573">
                  <c:v>5019430</c:v>
                </c:pt>
                <c:pt idx="1574">
                  <c:v>5028702</c:v>
                </c:pt>
                <c:pt idx="1575">
                  <c:v>5041239</c:v>
                </c:pt>
                <c:pt idx="1576">
                  <c:v>5059802</c:v>
                </c:pt>
                <c:pt idx="1577">
                  <c:v>5079566</c:v>
                </c:pt>
                <c:pt idx="1578">
                  <c:v>5088577</c:v>
                </c:pt>
                <c:pt idx="1579">
                  <c:v>5123760</c:v>
                </c:pt>
                <c:pt idx="1580">
                  <c:v>5135369</c:v>
                </c:pt>
                <c:pt idx="1581">
                  <c:v>5147479</c:v>
                </c:pt>
                <c:pt idx="1582">
                  <c:v>5149433</c:v>
                </c:pt>
                <c:pt idx="1583">
                  <c:v>5161498</c:v>
                </c:pt>
                <c:pt idx="1584">
                  <c:v>5175282</c:v>
                </c:pt>
                <c:pt idx="1585">
                  <c:v>5187625</c:v>
                </c:pt>
                <c:pt idx="1586">
                  <c:v>5220288</c:v>
                </c:pt>
                <c:pt idx="1587">
                  <c:v>5242107</c:v>
                </c:pt>
                <c:pt idx="1588">
                  <c:v>5251918</c:v>
                </c:pt>
                <c:pt idx="1589">
                  <c:v>5272444</c:v>
                </c:pt>
                <c:pt idx="1590">
                  <c:v>5300980</c:v>
                </c:pt>
                <c:pt idx="1591">
                  <c:v>5310711</c:v>
                </c:pt>
                <c:pt idx="1592">
                  <c:v>5314278</c:v>
                </c:pt>
                <c:pt idx="1593">
                  <c:v>5324240</c:v>
                </c:pt>
                <c:pt idx="1594">
                  <c:v>5337257</c:v>
                </c:pt>
                <c:pt idx="1595">
                  <c:v>5350570</c:v>
                </c:pt>
                <c:pt idx="1596">
                  <c:v>5361050</c:v>
                </c:pt>
                <c:pt idx="1597">
                  <c:v>5379365</c:v>
                </c:pt>
                <c:pt idx="1598">
                  <c:v>5390000</c:v>
                </c:pt>
                <c:pt idx="1599">
                  <c:v>5401605</c:v>
                </c:pt>
                <c:pt idx="1600">
                  <c:v>5421669</c:v>
                </c:pt>
                <c:pt idx="1601">
                  <c:v>5423315</c:v>
                </c:pt>
                <c:pt idx="1602">
                  <c:v>5461475</c:v>
                </c:pt>
                <c:pt idx="1603">
                  <c:v>5480378</c:v>
                </c:pt>
                <c:pt idx="1604">
                  <c:v>5483778</c:v>
                </c:pt>
                <c:pt idx="1605">
                  <c:v>5501406</c:v>
                </c:pt>
                <c:pt idx="1606">
                  <c:v>5503519</c:v>
                </c:pt>
                <c:pt idx="1607">
                  <c:v>5504441</c:v>
                </c:pt>
                <c:pt idx="1608">
                  <c:v>5538835</c:v>
                </c:pt>
                <c:pt idx="1609">
                  <c:v>5554594</c:v>
                </c:pt>
                <c:pt idx="1610">
                  <c:v>5584684</c:v>
                </c:pt>
                <c:pt idx="1611">
                  <c:v>5606142</c:v>
                </c:pt>
                <c:pt idx="1612">
                  <c:v>5623373</c:v>
                </c:pt>
                <c:pt idx="1613">
                  <c:v>5683280</c:v>
                </c:pt>
                <c:pt idx="1614">
                  <c:v>5692285</c:v>
                </c:pt>
                <c:pt idx="1615">
                  <c:v>5702789</c:v>
                </c:pt>
                <c:pt idx="1616">
                  <c:v>5716554</c:v>
                </c:pt>
                <c:pt idx="1617">
                  <c:v>5722039</c:v>
                </c:pt>
                <c:pt idx="1618">
                  <c:v>5745780</c:v>
                </c:pt>
                <c:pt idx="1619">
                  <c:v>5750288</c:v>
                </c:pt>
                <c:pt idx="1620">
                  <c:v>5783508</c:v>
                </c:pt>
                <c:pt idx="1621">
                  <c:v>5787266</c:v>
                </c:pt>
                <c:pt idx="1622">
                  <c:v>5805559</c:v>
                </c:pt>
                <c:pt idx="1623">
                  <c:v>5811325</c:v>
                </c:pt>
                <c:pt idx="1624">
                  <c:v>5815474</c:v>
                </c:pt>
                <c:pt idx="1625">
                  <c:v>5824860</c:v>
                </c:pt>
                <c:pt idx="1626">
                  <c:v>5848464</c:v>
                </c:pt>
                <c:pt idx="1627">
                  <c:v>5856872</c:v>
                </c:pt>
                <c:pt idx="1628">
                  <c:v>5900000</c:v>
                </c:pt>
                <c:pt idx="1629">
                  <c:v>5914722</c:v>
                </c:pt>
                <c:pt idx="1630">
                  <c:v>5926177</c:v>
                </c:pt>
                <c:pt idx="1631">
                  <c:v>5935256</c:v>
                </c:pt>
                <c:pt idx="1632">
                  <c:v>5948555</c:v>
                </c:pt>
                <c:pt idx="1633">
                  <c:v>5951409</c:v>
                </c:pt>
                <c:pt idx="1634">
                  <c:v>5962106</c:v>
                </c:pt>
                <c:pt idx="1635">
                  <c:v>5988370</c:v>
                </c:pt>
                <c:pt idx="1636">
                  <c:v>6002665</c:v>
                </c:pt>
                <c:pt idx="1637">
                  <c:v>6003237</c:v>
                </c:pt>
                <c:pt idx="1638">
                  <c:v>6004219</c:v>
                </c:pt>
                <c:pt idx="1639">
                  <c:v>6011585</c:v>
                </c:pt>
                <c:pt idx="1640">
                  <c:v>6012594</c:v>
                </c:pt>
                <c:pt idx="1641">
                  <c:v>6040860</c:v>
                </c:pt>
                <c:pt idx="1642">
                  <c:v>6050443</c:v>
                </c:pt>
                <c:pt idx="1643">
                  <c:v>6076859</c:v>
                </c:pt>
                <c:pt idx="1644">
                  <c:v>6084682</c:v>
                </c:pt>
                <c:pt idx="1645">
                  <c:v>6097758</c:v>
                </c:pt>
                <c:pt idx="1646">
                  <c:v>6100010</c:v>
                </c:pt>
                <c:pt idx="1647">
                  <c:v>6111074</c:v>
                </c:pt>
                <c:pt idx="1648">
                  <c:v>6126170</c:v>
                </c:pt>
                <c:pt idx="1649">
                  <c:v>6144160</c:v>
                </c:pt>
                <c:pt idx="1650">
                  <c:v>6153075</c:v>
                </c:pt>
                <c:pt idx="1651">
                  <c:v>6160886</c:v>
                </c:pt>
                <c:pt idx="1652">
                  <c:v>6169030</c:v>
                </c:pt>
                <c:pt idx="1653">
                  <c:v>6176280</c:v>
                </c:pt>
                <c:pt idx="1654">
                  <c:v>6176680</c:v>
                </c:pt>
                <c:pt idx="1655">
                  <c:v>6218335</c:v>
                </c:pt>
                <c:pt idx="1656">
                  <c:v>6219794</c:v>
                </c:pt>
                <c:pt idx="1657">
                  <c:v>6220935</c:v>
                </c:pt>
                <c:pt idx="1658">
                  <c:v>6230669</c:v>
                </c:pt>
                <c:pt idx="1659">
                  <c:v>6231836</c:v>
                </c:pt>
                <c:pt idx="1660">
                  <c:v>6257174</c:v>
                </c:pt>
                <c:pt idx="1661">
                  <c:v>6262396</c:v>
                </c:pt>
                <c:pt idx="1662">
                  <c:v>6268925</c:v>
                </c:pt>
                <c:pt idx="1663">
                  <c:v>6278491</c:v>
                </c:pt>
                <c:pt idx="1664">
                  <c:v>6281433</c:v>
                </c:pt>
                <c:pt idx="1665">
                  <c:v>6293205</c:v>
                </c:pt>
                <c:pt idx="1666">
                  <c:v>6300000</c:v>
                </c:pt>
                <c:pt idx="1667">
                  <c:v>6300147</c:v>
                </c:pt>
                <c:pt idx="1668">
                  <c:v>6307691</c:v>
                </c:pt>
                <c:pt idx="1669">
                  <c:v>6315311</c:v>
                </c:pt>
                <c:pt idx="1670">
                  <c:v>6317683</c:v>
                </c:pt>
                <c:pt idx="1671">
                  <c:v>6410339</c:v>
                </c:pt>
                <c:pt idx="1672">
                  <c:v>6422455</c:v>
                </c:pt>
                <c:pt idx="1673">
                  <c:v>6446395</c:v>
                </c:pt>
                <c:pt idx="1674">
                  <c:v>6456000</c:v>
                </c:pt>
                <c:pt idx="1675">
                  <c:v>6463278</c:v>
                </c:pt>
                <c:pt idx="1676">
                  <c:v>6500000</c:v>
                </c:pt>
                <c:pt idx="1677">
                  <c:v>6502724</c:v>
                </c:pt>
                <c:pt idx="1678">
                  <c:v>6541205</c:v>
                </c:pt>
                <c:pt idx="1679">
                  <c:v>6542779</c:v>
                </c:pt>
                <c:pt idx="1680">
                  <c:v>6601313</c:v>
                </c:pt>
                <c:pt idx="1681">
                  <c:v>6608244</c:v>
                </c:pt>
                <c:pt idx="1682">
                  <c:v>6616571</c:v>
                </c:pt>
                <c:pt idx="1683">
                  <c:v>6648374</c:v>
                </c:pt>
                <c:pt idx="1684">
                  <c:v>6660540</c:v>
                </c:pt>
                <c:pt idx="1685">
                  <c:v>6661234</c:v>
                </c:pt>
                <c:pt idx="1686">
                  <c:v>6685381</c:v>
                </c:pt>
                <c:pt idx="1687">
                  <c:v>6702434</c:v>
                </c:pt>
                <c:pt idx="1688">
                  <c:v>6702923</c:v>
                </c:pt>
                <c:pt idx="1689">
                  <c:v>6707111</c:v>
                </c:pt>
                <c:pt idx="1690">
                  <c:v>6713900</c:v>
                </c:pt>
                <c:pt idx="1691">
                  <c:v>6728905</c:v>
                </c:pt>
                <c:pt idx="1692">
                  <c:v>6773870</c:v>
                </c:pt>
                <c:pt idx="1693">
                  <c:v>6812900</c:v>
                </c:pt>
                <c:pt idx="1694">
                  <c:v>6819393</c:v>
                </c:pt>
                <c:pt idx="1695">
                  <c:v>6832318</c:v>
                </c:pt>
                <c:pt idx="1696">
                  <c:v>6842220</c:v>
                </c:pt>
                <c:pt idx="1697">
                  <c:v>6868397</c:v>
                </c:pt>
                <c:pt idx="1698">
                  <c:v>6874477</c:v>
                </c:pt>
                <c:pt idx="1699">
                  <c:v>6878437</c:v>
                </c:pt>
                <c:pt idx="1700">
                  <c:v>6886080</c:v>
                </c:pt>
                <c:pt idx="1701">
                  <c:v>6888334</c:v>
                </c:pt>
                <c:pt idx="1702">
                  <c:v>6894814</c:v>
                </c:pt>
                <c:pt idx="1703">
                  <c:v>6914488</c:v>
                </c:pt>
                <c:pt idx="1704">
                  <c:v>6915241</c:v>
                </c:pt>
                <c:pt idx="1705">
                  <c:v>6922767</c:v>
                </c:pt>
                <c:pt idx="1706">
                  <c:v>6945535</c:v>
                </c:pt>
                <c:pt idx="1707">
                  <c:v>6957216</c:v>
                </c:pt>
                <c:pt idx="1708">
                  <c:v>6963565</c:v>
                </c:pt>
                <c:pt idx="1709">
                  <c:v>7008222</c:v>
                </c:pt>
                <c:pt idx="1710">
                  <c:v>7008711</c:v>
                </c:pt>
                <c:pt idx="1711">
                  <c:v>7009513</c:v>
                </c:pt>
                <c:pt idx="1712">
                  <c:v>7020196</c:v>
                </c:pt>
                <c:pt idx="1713">
                  <c:v>7027472</c:v>
                </c:pt>
                <c:pt idx="1714">
                  <c:v>7031228</c:v>
                </c:pt>
                <c:pt idx="1715">
                  <c:v>7057854</c:v>
                </c:pt>
                <c:pt idx="1716">
                  <c:v>7067335</c:v>
                </c:pt>
                <c:pt idx="1717">
                  <c:v>7075217</c:v>
                </c:pt>
                <c:pt idx="1718">
                  <c:v>7102085</c:v>
                </c:pt>
                <c:pt idx="1719">
                  <c:v>7117225</c:v>
                </c:pt>
                <c:pt idx="1720">
                  <c:v>7118985</c:v>
                </c:pt>
                <c:pt idx="1721">
                  <c:v>7133049</c:v>
                </c:pt>
                <c:pt idx="1722">
                  <c:v>7181374</c:v>
                </c:pt>
                <c:pt idx="1723">
                  <c:v>7217640</c:v>
                </c:pt>
                <c:pt idx="1724">
                  <c:v>7222035</c:v>
                </c:pt>
                <c:pt idx="1725">
                  <c:v>7288977</c:v>
                </c:pt>
                <c:pt idx="1726">
                  <c:v>7289642</c:v>
                </c:pt>
                <c:pt idx="1727">
                  <c:v>7300000</c:v>
                </c:pt>
                <c:pt idx="1728">
                  <c:v>7310000</c:v>
                </c:pt>
                <c:pt idx="1729">
                  <c:v>7320066</c:v>
                </c:pt>
                <c:pt idx="1730">
                  <c:v>7353922</c:v>
                </c:pt>
                <c:pt idx="1731">
                  <c:v>7385277</c:v>
                </c:pt>
                <c:pt idx="1732">
                  <c:v>7411750</c:v>
                </c:pt>
                <c:pt idx="1733">
                  <c:v>7443007</c:v>
                </c:pt>
                <c:pt idx="1734">
                  <c:v>7456525</c:v>
                </c:pt>
                <c:pt idx="1735">
                  <c:v>7460690</c:v>
                </c:pt>
                <c:pt idx="1736">
                  <c:v>7482669</c:v>
                </c:pt>
                <c:pt idx="1737">
                  <c:v>7484696</c:v>
                </c:pt>
                <c:pt idx="1738">
                  <c:v>7512000</c:v>
                </c:pt>
                <c:pt idx="1739">
                  <c:v>7523571</c:v>
                </c:pt>
                <c:pt idx="1740">
                  <c:v>7534673</c:v>
                </c:pt>
                <c:pt idx="1741">
                  <c:v>7571417</c:v>
                </c:pt>
                <c:pt idx="1742">
                  <c:v>7576593</c:v>
                </c:pt>
                <c:pt idx="1743">
                  <c:v>7582595</c:v>
                </c:pt>
                <c:pt idx="1744">
                  <c:v>7591663</c:v>
                </c:pt>
                <c:pt idx="1745">
                  <c:v>7600036</c:v>
                </c:pt>
                <c:pt idx="1746">
                  <c:v>7603376</c:v>
                </c:pt>
                <c:pt idx="1747">
                  <c:v>7629862</c:v>
                </c:pt>
                <c:pt idx="1748">
                  <c:v>7702439</c:v>
                </c:pt>
                <c:pt idx="1749">
                  <c:v>7703551</c:v>
                </c:pt>
                <c:pt idx="1750">
                  <c:v>7706712</c:v>
                </c:pt>
                <c:pt idx="1751">
                  <c:v>7707972</c:v>
                </c:pt>
                <c:pt idx="1752">
                  <c:v>7717309</c:v>
                </c:pt>
                <c:pt idx="1753">
                  <c:v>7722802</c:v>
                </c:pt>
                <c:pt idx="1754">
                  <c:v>7728354</c:v>
                </c:pt>
                <c:pt idx="1755">
                  <c:v>7760205</c:v>
                </c:pt>
                <c:pt idx="1756">
                  <c:v>7783266</c:v>
                </c:pt>
                <c:pt idx="1757">
                  <c:v>7803347</c:v>
                </c:pt>
                <c:pt idx="1758">
                  <c:v>7810481</c:v>
                </c:pt>
                <c:pt idx="1759">
                  <c:v>7818239</c:v>
                </c:pt>
                <c:pt idx="1760">
                  <c:v>7842930</c:v>
                </c:pt>
                <c:pt idx="1761">
                  <c:v>7849304</c:v>
                </c:pt>
                <c:pt idx="1762">
                  <c:v>7857076</c:v>
                </c:pt>
                <c:pt idx="1763">
                  <c:v>7892539</c:v>
                </c:pt>
                <c:pt idx="1764">
                  <c:v>7910980</c:v>
                </c:pt>
                <c:pt idx="1765">
                  <c:v>8000058</c:v>
                </c:pt>
                <c:pt idx="1766">
                  <c:v>8001932</c:v>
                </c:pt>
                <c:pt idx="1767">
                  <c:v>8003241</c:v>
                </c:pt>
                <c:pt idx="1768">
                  <c:v>8004283</c:v>
                </c:pt>
                <c:pt idx="1769">
                  <c:v>8008423</c:v>
                </c:pt>
                <c:pt idx="1770">
                  <c:v>8017808</c:v>
                </c:pt>
                <c:pt idx="1771">
                  <c:v>8023036</c:v>
                </c:pt>
                <c:pt idx="1772">
                  <c:v>8057010</c:v>
                </c:pt>
                <c:pt idx="1773">
                  <c:v>8075111</c:v>
                </c:pt>
                <c:pt idx="1774">
                  <c:v>8089139</c:v>
                </c:pt>
                <c:pt idx="1775">
                  <c:v>8111264</c:v>
                </c:pt>
                <c:pt idx="1776">
                  <c:v>8111324</c:v>
                </c:pt>
                <c:pt idx="1777">
                  <c:v>8114388</c:v>
                </c:pt>
                <c:pt idx="1778">
                  <c:v>8129355</c:v>
                </c:pt>
                <c:pt idx="1779">
                  <c:v>8175198</c:v>
                </c:pt>
                <c:pt idx="1780">
                  <c:v>8203061</c:v>
                </c:pt>
                <c:pt idx="1781">
                  <c:v>8203391</c:v>
                </c:pt>
                <c:pt idx="1782">
                  <c:v>8203822</c:v>
                </c:pt>
                <c:pt idx="1783">
                  <c:v>8265357</c:v>
                </c:pt>
                <c:pt idx="1784">
                  <c:v>8284989</c:v>
                </c:pt>
                <c:pt idx="1785">
                  <c:v>8342311</c:v>
                </c:pt>
                <c:pt idx="1786">
                  <c:v>8369184</c:v>
                </c:pt>
                <c:pt idx="1787">
                  <c:v>8400000</c:v>
                </c:pt>
                <c:pt idx="1788">
                  <c:v>8404260</c:v>
                </c:pt>
                <c:pt idx="1789">
                  <c:v>8407513</c:v>
                </c:pt>
                <c:pt idx="1790">
                  <c:v>8407685</c:v>
                </c:pt>
                <c:pt idx="1791">
                  <c:v>8425370</c:v>
                </c:pt>
                <c:pt idx="1792">
                  <c:v>8432465</c:v>
                </c:pt>
                <c:pt idx="1793">
                  <c:v>8436713</c:v>
                </c:pt>
                <c:pt idx="1794">
                  <c:v>8468787</c:v>
                </c:pt>
                <c:pt idx="1795">
                  <c:v>8493665</c:v>
                </c:pt>
                <c:pt idx="1796">
                  <c:v>8523153</c:v>
                </c:pt>
                <c:pt idx="1797">
                  <c:v>8525728</c:v>
                </c:pt>
                <c:pt idx="1798">
                  <c:v>8540370</c:v>
                </c:pt>
                <c:pt idx="1799">
                  <c:v>8571785</c:v>
                </c:pt>
                <c:pt idx="1800">
                  <c:v>8582508</c:v>
                </c:pt>
                <c:pt idx="1801">
                  <c:v>8588318</c:v>
                </c:pt>
                <c:pt idx="1802">
                  <c:v>8600000</c:v>
                </c:pt>
                <c:pt idx="1803">
                  <c:v>8600000</c:v>
                </c:pt>
                <c:pt idx="1804">
                  <c:v>8602333</c:v>
                </c:pt>
                <c:pt idx="1805">
                  <c:v>8603195</c:v>
                </c:pt>
                <c:pt idx="1806">
                  <c:v>8603460</c:v>
                </c:pt>
                <c:pt idx="1807">
                  <c:v>8610441</c:v>
                </c:pt>
                <c:pt idx="1808">
                  <c:v>8611147</c:v>
                </c:pt>
                <c:pt idx="1809">
                  <c:v>8644095</c:v>
                </c:pt>
                <c:pt idx="1810">
                  <c:v>8648324</c:v>
                </c:pt>
                <c:pt idx="1811">
                  <c:v>8653542</c:v>
                </c:pt>
                <c:pt idx="1812">
                  <c:v>8674452</c:v>
                </c:pt>
                <c:pt idx="1813">
                  <c:v>8679028</c:v>
                </c:pt>
                <c:pt idx="1814">
                  <c:v>8684055</c:v>
                </c:pt>
                <c:pt idx="1815">
                  <c:v>8684464</c:v>
                </c:pt>
                <c:pt idx="1816">
                  <c:v>8703240</c:v>
                </c:pt>
                <c:pt idx="1817">
                  <c:v>8704271</c:v>
                </c:pt>
                <c:pt idx="1818">
                  <c:v>8724795</c:v>
                </c:pt>
                <c:pt idx="1819">
                  <c:v>8742109</c:v>
                </c:pt>
                <c:pt idx="1820">
                  <c:v>8754168</c:v>
                </c:pt>
                <c:pt idx="1821">
                  <c:v>8774520</c:v>
                </c:pt>
                <c:pt idx="1822">
                  <c:v>8790237</c:v>
                </c:pt>
                <c:pt idx="1823">
                  <c:v>8800230</c:v>
                </c:pt>
                <c:pt idx="1824">
                  <c:v>8805843</c:v>
                </c:pt>
                <c:pt idx="1825">
                  <c:v>8817853</c:v>
                </c:pt>
                <c:pt idx="1826">
                  <c:v>8904299</c:v>
                </c:pt>
                <c:pt idx="1827">
                  <c:v>8911330</c:v>
                </c:pt>
                <c:pt idx="1828">
                  <c:v>8931973</c:v>
                </c:pt>
                <c:pt idx="1829">
                  <c:v>9031102</c:v>
                </c:pt>
                <c:pt idx="1830">
                  <c:v>9034148</c:v>
                </c:pt>
                <c:pt idx="1831">
                  <c:v>9063147</c:v>
                </c:pt>
                <c:pt idx="1832">
                  <c:v>9064880</c:v>
                </c:pt>
                <c:pt idx="1833">
                  <c:v>9100115</c:v>
                </c:pt>
                <c:pt idx="1834">
                  <c:v>9106906</c:v>
                </c:pt>
                <c:pt idx="1835">
                  <c:v>9107071</c:v>
                </c:pt>
                <c:pt idx="1836">
                  <c:v>9134085</c:v>
                </c:pt>
                <c:pt idx="1837">
                  <c:v>9169779</c:v>
                </c:pt>
                <c:pt idx="1838">
                  <c:v>9178233</c:v>
                </c:pt>
                <c:pt idx="1839">
                  <c:v>9191331</c:v>
                </c:pt>
                <c:pt idx="1840">
                  <c:v>9203266</c:v>
                </c:pt>
                <c:pt idx="1841">
                  <c:v>9273645</c:v>
                </c:pt>
                <c:pt idx="1842">
                  <c:v>9300000</c:v>
                </c:pt>
                <c:pt idx="1843">
                  <c:v>9300000</c:v>
                </c:pt>
                <c:pt idx="1844">
                  <c:v>9303145</c:v>
                </c:pt>
                <c:pt idx="1845">
                  <c:v>9317371</c:v>
                </c:pt>
                <c:pt idx="1846">
                  <c:v>9336957</c:v>
                </c:pt>
                <c:pt idx="1847">
                  <c:v>9350572</c:v>
                </c:pt>
                <c:pt idx="1848">
                  <c:v>9360020</c:v>
                </c:pt>
                <c:pt idx="1849">
                  <c:v>9375307</c:v>
                </c:pt>
                <c:pt idx="1850">
                  <c:v>9390144</c:v>
                </c:pt>
                <c:pt idx="1851">
                  <c:v>9404180</c:v>
                </c:pt>
                <c:pt idx="1852">
                  <c:v>9405582</c:v>
                </c:pt>
                <c:pt idx="1853">
                  <c:v>9406348</c:v>
                </c:pt>
                <c:pt idx="1854">
                  <c:v>9406378</c:v>
                </c:pt>
                <c:pt idx="1855">
                  <c:v>9421369</c:v>
                </c:pt>
                <c:pt idx="1856">
                  <c:v>9445456</c:v>
                </c:pt>
                <c:pt idx="1857">
                  <c:v>9447930</c:v>
                </c:pt>
                <c:pt idx="1858">
                  <c:v>9450000</c:v>
                </c:pt>
                <c:pt idx="1859">
                  <c:v>9510297</c:v>
                </c:pt>
                <c:pt idx="1860">
                  <c:v>9515615</c:v>
                </c:pt>
                <c:pt idx="1861">
                  <c:v>9527848</c:v>
                </c:pt>
                <c:pt idx="1862">
                  <c:v>9576057</c:v>
                </c:pt>
                <c:pt idx="1863">
                  <c:v>9612247</c:v>
                </c:pt>
                <c:pt idx="1864">
                  <c:v>9626287</c:v>
                </c:pt>
                <c:pt idx="1865">
                  <c:v>9630085</c:v>
                </c:pt>
                <c:pt idx="1866">
                  <c:v>9670235</c:v>
                </c:pt>
                <c:pt idx="1867">
                  <c:v>9684809</c:v>
                </c:pt>
                <c:pt idx="1868">
                  <c:v>9705000</c:v>
                </c:pt>
                <c:pt idx="1869">
                  <c:v>9716458</c:v>
                </c:pt>
                <c:pt idx="1870">
                  <c:v>9739161</c:v>
                </c:pt>
                <c:pt idx="1871">
                  <c:v>9740471</c:v>
                </c:pt>
                <c:pt idx="1872">
                  <c:v>9751425</c:v>
                </c:pt>
                <c:pt idx="1873">
                  <c:v>9775278</c:v>
                </c:pt>
                <c:pt idx="1874">
                  <c:v>9783603</c:v>
                </c:pt>
                <c:pt idx="1875">
                  <c:v>9800000</c:v>
                </c:pt>
                <c:pt idx="1876">
                  <c:v>9807292</c:v>
                </c:pt>
                <c:pt idx="1877">
                  <c:v>9833340</c:v>
                </c:pt>
                <c:pt idx="1878">
                  <c:v>9851102</c:v>
                </c:pt>
                <c:pt idx="1879">
                  <c:v>9851435</c:v>
                </c:pt>
                <c:pt idx="1880">
                  <c:v>9869000</c:v>
                </c:pt>
                <c:pt idx="1881">
                  <c:v>9880536</c:v>
                </c:pt>
                <c:pt idx="1882">
                  <c:v>9889780</c:v>
                </c:pt>
                <c:pt idx="1883">
                  <c:v>9939251</c:v>
                </c:pt>
                <c:pt idx="1884">
                  <c:v>9949109</c:v>
                </c:pt>
                <c:pt idx="1885">
                  <c:v>10001566</c:v>
                </c:pt>
                <c:pt idx="1886">
                  <c:v>10005895</c:v>
                </c:pt>
                <c:pt idx="1887">
                  <c:v>10006327</c:v>
                </c:pt>
                <c:pt idx="1888">
                  <c:v>10011682</c:v>
                </c:pt>
                <c:pt idx="1889">
                  <c:v>10016021</c:v>
                </c:pt>
                <c:pt idx="1890">
                  <c:v>10016323</c:v>
                </c:pt>
                <c:pt idx="1891">
                  <c:v>10017067</c:v>
                </c:pt>
                <c:pt idx="1892">
                  <c:v>10017575</c:v>
                </c:pt>
                <c:pt idx="1893">
                  <c:v>10021215</c:v>
                </c:pt>
                <c:pt idx="1894">
                  <c:v>10021510</c:v>
                </c:pt>
                <c:pt idx="1895">
                  <c:v>10023835</c:v>
                </c:pt>
                <c:pt idx="1896">
                  <c:v>10024819</c:v>
                </c:pt>
                <c:pt idx="1897">
                  <c:v>10025203</c:v>
                </c:pt>
                <c:pt idx="1898">
                  <c:v>10061132</c:v>
                </c:pt>
                <c:pt idx="1899">
                  <c:v>10065630</c:v>
                </c:pt>
                <c:pt idx="1900">
                  <c:v>10079109</c:v>
                </c:pt>
                <c:pt idx="1901">
                  <c:v>10086680</c:v>
                </c:pt>
                <c:pt idx="1902">
                  <c:v>10100571</c:v>
                </c:pt>
                <c:pt idx="1903">
                  <c:v>10103675</c:v>
                </c:pt>
                <c:pt idx="1904">
                  <c:v>10106872</c:v>
                </c:pt>
                <c:pt idx="1905">
                  <c:v>10115121</c:v>
                </c:pt>
                <c:pt idx="1906">
                  <c:v>10177257</c:v>
                </c:pt>
                <c:pt idx="1907">
                  <c:v>10214734</c:v>
                </c:pt>
                <c:pt idx="1908">
                  <c:v>10221705</c:v>
                </c:pt>
                <c:pt idx="1909">
                  <c:v>10245190</c:v>
                </c:pt>
                <c:pt idx="1910">
                  <c:v>10273477</c:v>
                </c:pt>
                <c:pt idx="1911">
                  <c:v>10278225</c:v>
                </c:pt>
                <c:pt idx="1912">
                  <c:v>10288932</c:v>
                </c:pt>
                <c:pt idx="1913">
                  <c:v>10309986</c:v>
                </c:pt>
                <c:pt idx="1914">
                  <c:v>10325824</c:v>
                </c:pt>
                <c:pt idx="1915">
                  <c:v>10340823</c:v>
                </c:pt>
                <c:pt idx="1916">
                  <c:v>10408176</c:v>
                </c:pt>
                <c:pt idx="1917">
                  <c:v>10422258</c:v>
                </c:pt>
                <c:pt idx="1918">
                  <c:v>10464314</c:v>
                </c:pt>
                <c:pt idx="1919">
                  <c:v>10470143</c:v>
                </c:pt>
                <c:pt idx="1920">
                  <c:v>10505668</c:v>
                </c:pt>
                <c:pt idx="1921">
                  <c:v>10513749</c:v>
                </c:pt>
                <c:pt idx="1922">
                  <c:v>10527799</c:v>
                </c:pt>
                <c:pt idx="1923">
                  <c:v>10547068</c:v>
                </c:pt>
                <c:pt idx="1924">
                  <c:v>10551336</c:v>
                </c:pt>
                <c:pt idx="1925">
                  <c:v>10590244</c:v>
                </c:pt>
                <c:pt idx="1926">
                  <c:v>10600112</c:v>
                </c:pt>
                <c:pt idx="1927">
                  <c:v>10601862</c:v>
                </c:pt>
                <c:pt idx="1928">
                  <c:v>10609795</c:v>
                </c:pt>
                <c:pt idx="1929">
                  <c:v>10612375</c:v>
                </c:pt>
                <c:pt idx="1930">
                  <c:v>10618711</c:v>
                </c:pt>
                <c:pt idx="1931">
                  <c:v>10678430</c:v>
                </c:pt>
                <c:pt idx="1932">
                  <c:v>10702613</c:v>
                </c:pt>
                <c:pt idx="1933">
                  <c:v>10730372</c:v>
                </c:pt>
                <c:pt idx="1934">
                  <c:v>10740446</c:v>
                </c:pt>
                <c:pt idx="1935">
                  <c:v>10778392</c:v>
                </c:pt>
                <c:pt idx="1936">
                  <c:v>10809149</c:v>
                </c:pt>
                <c:pt idx="1937">
                  <c:v>10822903</c:v>
                </c:pt>
                <c:pt idx="1938">
                  <c:v>10826287</c:v>
                </c:pt>
                <c:pt idx="1939">
                  <c:v>10833633</c:v>
                </c:pt>
                <c:pt idx="1940">
                  <c:v>10845064</c:v>
                </c:pt>
                <c:pt idx="1941">
                  <c:v>10886386</c:v>
                </c:pt>
                <c:pt idx="1942">
                  <c:v>10900901</c:v>
                </c:pt>
                <c:pt idx="1943">
                  <c:v>10925253</c:v>
                </c:pt>
                <c:pt idx="1944">
                  <c:v>10950705</c:v>
                </c:pt>
                <c:pt idx="1945">
                  <c:v>11002986</c:v>
                </c:pt>
                <c:pt idx="1946">
                  <c:v>11014657</c:v>
                </c:pt>
                <c:pt idx="1947">
                  <c:v>11017334</c:v>
                </c:pt>
                <c:pt idx="1948">
                  <c:v>11019224</c:v>
                </c:pt>
                <c:pt idx="1949">
                  <c:v>11024370</c:v>
                </c:pt>
                <c:pt idx="1950">
                  <c:v>11053366</c:v>
                </c:pt>
                <c:pt idx="1951">
                  <c:v>11100392</c:v>
                </c:pt>
                <c:pt idx="1952">
                  <c:v>11111875</c:v>
                </c:pt>
                <c:pt idx="1953">
                  <c:v>11112632</c:v>
                </c:pt>
                <c:pt idx="1954">
                  <c:v>11123000</c:v>
                </c:pt>
                <c:pt idx="1955">
                  <c:v>11139495</c:v>
                </c:pt>
                <c:pt idx="1956">
                  <c:v>11161074</c:v>
                </c:pt>
                <c:pt idx="1957">
                  <c:v>11203270</c:v>
                </c:pt>
                <c:pt idx="1958">
                  <c:v>11203761</c:v>
                </c:pt>
                <c:pt idx="1959">
                  <c:v>11203815</c:v>
                </c:pt>
                <c:pt idx="1960">
                  <c:v>11205561</c:v>
                </c:pt>
                <c:pt idx="1961">
                  <c:v>11217324</c:v>
                </c:pt>
                <c:pt idx="1962">
                  <c:v>11225190</c:v>
                </c:pt>
                <c:pt idx="1963">
                  <c:v>11277367</c:v>
                </c:pt>
                <c:pt idx="1964">
                  <c:v>11311751</c:v>
                </c:pt>
                <c:pt idx="1965">
                  <c:v>11340461</c:v>
                </c:pt>
                <c:pt idx="1966">
                  <c:v>11351389</c:v>
                </c:pt>
                <c:pt idx="1967">
                  <c:v>11354069</c:v>
                </c:pt>
                <c:pt idx="1968">
                  <c:v>11355225</c:v>
                </c:pt>
                <c:pt idx="1969">
                  <c:v>11364505</c:v>
                </c:pt>
                <c:pt idx="1970">
                  <c:v>11396768</c:v>
                </c:pt>
                <c:pt idx="1971">
                  <c:v>11407751</c:v>
                </c:pt>
                <c:pt idx="1972">
                  <c:v>11412213</c:v>
                </c:pt>
                <c:pt idx="1973">
                  <c:v>11422006</c:v>
                </c:pt>
                <c:pt idx="1974">
                  <c:v>11434964</c:v>
                </c:pt>
                <c:pt idx="1975">
                  <c:v>11442203</c:v>
                </c:pt>
                <c:pt idx="1976">
                  <c:v>11457353</c:v>
                </c:pt>
                <c:pt idx="1977">
                  <c:v>11458465</c:v>
                </c:pt>
                <c:pt idx="1978">
                  <c:v>11472255</c:v>
                </c:pt>
                <c:pt idx="1979">
                  <c:v>11500000</c:v>
                </c:pt>
                <c:pt idx="1980">
                  <c:v>11511960</c:v>
                </c:pt>
                <c:pt idx="1981">
                  <c:v>11515790</c:v>
                </c:pt>
                <c:pt idx="1982">
                  <c:v>11528498</c:v>
                </c:pt>
                <c:pt idx="1983">
                  <c:v>11541571</c:v>
                </c:pt>
                <c:pt idx="1984">
                  <c:v>11554404</c:v>
                </c:pt>
                <c:pt idx="1985">
                  <c:v>11556869</c:v>
                </c:pt>
                <c:pt idx="1986">
                  <c:v>11558149</c:v>
                </c:pt>
                <c:pt idx="1987">
                  <c:v>11581586</c:v>
                </c:pt>
                <c:pt idx="1988">
                  <c:v>11585121</c:v>
                </c:pt>
                <c:pt idx="1989">
                  <c:v>11588150</c:v>
                </c:pt>
                <c:pt idx="1990">
                  <c:v>11599661</c:v>
                </c:pt>
                <c:pt idx="1991">
                  <c:v>11643342</c:v>
                </c:pt>
                <c:pt idx="1992">
                  <c:v>11644672</c:v>
                </c:pt>
                <c:pt idx="1993">
                  <c:v>11692415</c:v>
                </c:pt>
                <c:pt idx="1994">
                  <c:v>11704357</c:v>
                </c:pt>
                <c:pt idx="1995">
                  <c:v>11727390</c:v>
                </c:pt>
                <c:pt idx="1996">
                  <c:v>11731708</c:v>
                </c:pt>
                <c:pt idx="1997">
                  <c:v>11752917</c:v>
                </c:pt>
                <c:pt idx="1998">
                  <c:v>11758372</c:v>
                </c:pt>
                <c:pt idx="1999">
                  <c:v>11809445</c:v>
                </c:pt>
                <c:pt idx="2000">
                  <c:v>11816596</c:v>
                </c:pt>
                <c:pt idx="2001">
                  <c:v>11836705</c:v>
                </c:pt>
                <c:pt idx="2002">
                  <c:v>11854273</c:v>
                </c:pt>
                <c:pt idx="2003">
                  <c:v>11855260</c:v>
                </c:pt>
                <c:pt idx="2004">
                  <c:v>11947744</c:v>
                </c:pt>
                <c:pt idx="2005">
                  <c:v>12001256</c:v>
                </c:pt>
                <c:pt idx="2006">
                  <c:v>12020807</c:v>
                </c:pt>
                <c:pt idx="2007">
                  <c:v>12024917</c:v>
                </c:pt>
                <c:pt idx="2008">
                  <c:v>12030690</c:v>
                </c:pt>
                <c:pt idx="2009">
                  <c:v>12050368</c:v>
                </c:pt>
                <c:pt idx="2010">
                  <c:v>12051277</c:v>
                </c:pt>
                <c:pt idx="2011">
                  <c:v>12063452</c:v>
                </c:pt>
                <c:pt idx="2012">
                  <c:v>12068931</c:v>
                </c:pt>
                <c:pt idx="2013">
                  <c:v>12077236</c:v>
                </c:pt>
                <c:pt idx="2014">
                  <c:v>12120358</c:v>
                </c:pt>
                <c:pt idx="2015">
                  <c:v>12139832</c:v>
                </c:pt>
                <c:pt idx="2016">
                  <c:v>12155254</c:v>
                </c:pt>
                <c:pt idx="2017">
                  <c:v>12162040</c:v>
                </c:pt>
                <c:pt idx="2018">
                  <c:v>12201710</c:v>
                </c:pt>
                <c:pt idx="2019">
                  <c:v>12201873</c:v>
                </c:pt>
                <c:pt idx="2020">
                  <c:v>12202831</c:v>
                </c:pt>
                <c:pt idx="2021">
                  <c:v>12222756</c:v>
                </c:pt>
                <c:pt idx="2022">
                  <c:v>12231160</c:v>
                </c:pt>
                <c:pt idx="2023">
                  <c:v>12252439</c:v>
                </c:pt>
                <c:pt idx="2024">
                  <c:v>12261835</c:v>
                </c:pt>
                <c:pt idx="2025">
                  <c:v>12279363</c:v>
                </c:pt>
                <c:pt idx="2026">
                  <c:v>12287234</c:v>
                </c:pt>
                <c:pt idx="2027">
                  <c:v>12289375</c:v>
                </c:pt>
                <c:pt idx="2028">
                  <c:v>12299380</c:v>
                </c:pt>
                <c:pt idx="2029">
                  <c:v>12305016</c:v>
                </c:pt>
                <c:pt idx="2030">
                  <c:v>12350041</c:v>
                </c:pt>
                <c:pt idx="2031">
                  <c:v>12370549</c:v>
                </c:pt>
                <c:pt idx="2032">
                  <c:v>12381585</c:v>
                </c:pt>
                <c:pt idx="2033">
                  <c:v>12400125</c:v>
                </c:pt>
                <c:pt idx="2034">
                  <c:v>12409070</c:v>
                </c:pt>
                <c:pt idx="2035">
                  <c:v>12425776</c:v>
                </c:pt>
                <c:pt idx="2036">
                  <c:v>12442212</c:v>
                </c:pt>
                <c:pt idx="2037">
                  <c:v>12469631</c:v>
                </c:pt>
                <c:pt idx="2038">
                  <c:v>12501936</c:v>
                </c:pt>
                <c:pt idx="2039">
                  <c:v>12511473</c:v>
                </c:pt>
                <c:pt idx="2040">
                  <c:v>12521027</c:v>
                </c:pt>
                <c:pt idx="2041">
                  <c:v>12525075</c:v>
                </c:pt>
                <c:pt idx="2042">
                  <c:v>12608372</c:v>
                </c:pt>
                <c:pt idx="2043">
                  <c:v>12618159</c:v>
                </c:pt>
                <c:pt idx="2044">
                  <c:v>12621090</c:v>
                </c:pt>
                <c:pt idx="2045">
                  <c:v>12661112</c:v>
                </c:pt>
                <c:pt idx="2046">
                  <c:v>12682595</c:v>
                </c:pt>
                <c:pt idx="2047">
                  <c:v>12694770</c:v>
                </c:pt>
                <c:pt idx="2048">
                  <c:v>12701743</c:v>
                </c:pt>
                <c:pt idx="2049">
                  <c:v>12706654</c:v>
                </c:pt>
                <c:pt idx="2050">
                  <c:v>12709221</c:v>
                </c:pt>
                <c:pt idx="2051">
                  <c:v>12712272</c:v>
                </c:pt>
                <c:pt idx="2052">
                  <c:v>12741176</c:v>
                </c:pt>
                <c:pt idx="2053">
                  <c:v>12750000</c:v>
                </c:pt>
                <c:pt idx="2054">
                  <c:v>12750297</c:v>
                </c:pt>
                <c:pt idx="2055">
                  <c:v>12778913</c:v>
                </c:pt>
                <c:pt idx="2056">
                  <c:v>12785204</c:v>
                </c:pt>
                <c:pt idx="2057">
                  <c:v>12801465</c:v>
                </c:pt>
                <c:pt idx="2058">
                  <c:v>12812287</c:v>
                </c:pt>
                <c:pt idx="2059">
                  <c:v>12855321</c:v>
                </c:pt>
                <c:pt idx="2060">
                  <c:v>12856040</c:v>
                </c:pt>
                <c:pt idx="2061">
                  <c:v>12871483</c:v>
                </c:pt>
                <c:pt idx="2062">
                  <c:v>12877043</c:v>
                </c:pt>
                <c:pt idx="2063">
                  <c:v>12884416</c:v>
                </c:pt>
                <c:pt idx="2064">
                  <c:v>12896635</c:v>
                </c:pt>
                <c:pt idx="2065">
                  <c:v>12954142</c:v>
                </c:pt>
                <c:pt idx="2066">
                  <c:v>13000000</c:v>
                </c:pt>
                <c:pt idx="2067">
                  <c:v>13002632</c:v>
                </c:pt>
                <c:pt idx="2068">
                  <c:v>13006875</c:v>
                </c:pt>
                <c:pt idx="2069">
                  <c:v>13019180</c:v>
                </c:pt>
                <c:pt idx="2070">
                  <c:v>13043310</c:v>
                </c:pt>
                <c:pt idx="2071">
                  <c:v>13051650</c:v>
                </c:pt>
                <c:pt idx="2072">
                  <c:v>13064075</c:v>
                </c:pt>
                <c:pt idx="2073">
                  <c:v>13087307</c:v>
                </c:pt>
                <c:pt idx="2074">
                  <c:v>13107022</c:v>
                </c:pt>
                <c:pt idx="2075">
                  <c:v>13116226</c:v>
                </c:pt>
                <c:pt idx="2076">
                  <c:v>13122865</c:v>
                </c:pt>
                <c:pt idx="2077">
                  <c:v>13143310</c:v>
                </c:pt>
                <c:pt idx="2078">
                  <c:v>13152683</c:v>
                </c:pt>
                <c:pt idx="2079">
                  <c:v>13167607</c:v>
                </c:pt>
                <c:pt idx="2080">
                  <c:v>13206453</c:v>
                </c:pt>
                <c:pt idx="2081">
                  <c:v>13210449</c:v>
                </c:pt>
                <c:pt idx="2082">
                  <c:v>13210579</c:v>
                </c:pt>
                <c:pt idx="2083">
                  <c:v>13218723</c:v>
                </c:pt>
                <c:pt idx="2084">
                  <c:v>13251545</c:v>
                </c:pt>
                <c:pt idx="2085">
                  <c:v>13271464</c:v>
                </c:pt>
                <c:pt idx="2086">
                  <c:v>13303724</c:v>
                </c:pt>
                <c:pt idx="2087">
                  <c:v>13332955</c:v>
                </c:pt>
                <c:pt idx="2088">
                  <c:v>13350299</c:v>
                </c:pt>
                <c:pt idx="2089">
                  <c:v>13395610</c:v>
                </c:pt>
                <c:pt idx="2090">
                  <c:v>13401586</c:v>
                </c:pt>
                <c:pt idx="2091">
                  <c:v>13411093</c:v>
                </c:pt>
                <c:pt idx="2092">
                  <c:v>13418454</c:v>
                </c:pt>
                <c:pt idx="2093">
                  <c:v>13427872</c:v>
                </c:pt>
                <c:pt idx="2094">
                  <c:v>13453714</c:v>
                </c:pt>
                <c:pt idx="2095">
                  <c:v>13462374</c:v>
                </c:pt>
                <c:pt idx="2096">
                  <c:v>13464745</c:v>
                </c:pt>
                <c:pt idx="2097">
                  <c:v>13471488</c:v>
                </c:pt>
                <c:pt idx="2098">
                  <c:v>13482638</c:v>
                </c:pt>
                <c:pt idx="2099">
                  <c:v>13503484</c:v>
                </c:pt>
                <c:pt idx="2100">
                  <c:v>13531115</c:v>
                </c:pt>
                <c:pt idx="2101">
                  <c:v>13535000</c:v>
                </c:pt>
                <c:pt idx="2102">
                  <c:v>13540486</c:v>
                </c:pt>
                <c:pt idx="2103">
                  <c:v>13585915</c:v>
                </c:pt>
                <c:pt idx="2104">
                  <c:v>13601419</c:v>
                </c:pt>
                <c:pt idx="2105">
                  <c:v>13601682</c:v>
                </c:pt>
                <c:pt idx="2106">
                  <c:v>13616196</c:v>
                </c:pt>
                <c:pt idx="2107">
                  <c:v>13623350</c:v>
                </c:pt>
                <c:pt idx="2108">
                  <c:v>13635390</c:v>
                </c:pt>
                <c:pt idx="2109">
                  <c:v>13635463</c:v>
                </c:pt>
                <c:pt idx="2110">
                  <c:v>13652001</c:v>
                </c:pt>
                <c:pt idx="2111">
                  <c:v>13834527</c:v>
                </c:pt>
                <c:pt idx="2112">
                  <c:v>13880771</c:v>
                </c:pt>
                <c:pt idx="2113">
                  <c:v>13907130</c:v>
                </c:pt>
                <c:pt idx="2114">
                  <c:v>13922855</c:v>
                </c:pt>
                <c:pt idx="2115">
                  <c:v>13942258</c:v>
                </c:pt>
                <c:pt idx="2116">
                  <c:v>13945368</c:v>
                </c:pt>
                <c:pt idx="2117">
                  <c:v>13965110</c:v>
                </c:pt>
                <c:pt idx="2118">
                  <c:v>14005335</c:v>
                </c:pt>
                <c:pt idx="2119">
                  <c:v>14010409</c:v>
                </c:pt>
                <c:pt idx="2120">
                  <c:v>14020502</c:v>
                </c:pt>
                <c:pt idx="2121">
                  <c:v>14022105</c:v>
                </c:pt>
                <c:pt idx="2122">
                  <c:v>14034764</c:v>
                </c:pt>
                <c:pt idx="2123">
                  <c:v>14035033</c:v>
                </c:pt>
                <c:pt idx="2124">
                  <c:v>14043215</c:v>
                </c:pt>
                <c:pt idx="2125">
                  <c:v>14047781</c:v>
                </c:pt>
                <c:pt idx="2126">
                  <c:v>14058106</c:v>
                </c:pt>
                <c:pt idx="2127">
                  <c:v>14064317</c:v>
                </c:pt>
                <c:pt idx="2128">
                  <c:v>14065500</c:v>
                </c:pt>
                <c:pt idx="2129">
                  <c:v>14071280</c:v>
                </c:pt>
                <c:pt idx="2130">
                  <c:v>14087050</c:v>
                </c:pt>
                <c:pt idx="2131">
                  <c:v>14102888</c:v>
                </c:pt>
                <c:pt idx="2132">
                  <c:v>14109797</c:v>
                </c:pt>
                <c:pt idx="2133">
                  <c:v>14118444</c:v>
                </c:pt>
                <c:pt idx="2134">
                  <c:v>14118685</c:v>
                </c:pt>
                <c:pt idx="2135">
                  <c:v>14123903</c:v>
                </c:pt>
                <c:pt idx="2136">
                  <c:v>14142760</c:v>
                </c:pt>
                <c:pt idx="2137">
                  <c:v>14157367</c:v>
                </c:pt>
                <c:pt idx="2138">
                  <c:v>14202323</c:v>
                </c:pt>
                <c:pt idx="2139">
                  <c:v>14211321</c:v>
                </c:pt>
                <c:pt idx="2140">
                  <c:v>14239252</c:v>
                </c:pt>
                <c:pt idx="2141">
                  <c:v>14262724</c:v>
                </c:pt>
                <c:pt idx="2142">
                  <c:v>14276534</c:v>
                </c:pt>
                <c:pt idx="2143">
                  <c:v>14276668</c:v>
                </c:pt>
                <c:pt idx="2144">
                  <c:v>14287159</c:v>
                </c:pt>
                <c:pt idx="2145">
                  <c:v>14309295</c:v>
                </c:pt>
                <c:pt idx="2146">
                  <c:v>14367854</c:v>
                </c:pt>
                <c:pt idx="2147">
                  <c:v>14401054</c:v>
                </c:pt>
                <c:pt idx="2148">
                  <c:v>14437269</c:v>
                </c:pt>
                <c:pt idx="2149">
                  <c:v>14503650</c:v>
                </c:pt>
                <c:pt idx="2150">
                  <c:v>14506464</c:v>
                </c:pt>
                <c:pt idx="2151">
                  <c:v>14523571</c:v>
                </c:pt>
                <c:pt idx="2152">
                  <c:v>14533702</c:v>
                </c:pt>
                <c:pt idx="2153">
                  <c:v>14608152</c:v>
                </c:pt>
                <c:pt idx="2154">
                  <c:v>14611273</c:v>
                </c:pt>
                <c:pt idx="2155">
                  <c:v>14623599</c:v>
                </c:pt>
                <c:pt idx="2156">
                  <c:v>14631784</c:v>
                </c:pt>
                <c:pt idx="2157">
                  <c:v>14638755</c:v>
                </c:pt>
                <c:pt idx="2158">
                  <c:v>14650121</c:v>
                </c:pt>
                <c:pt idx="2159">
                  <c:v>14681108</c:v>
                </c:pt>
                <c:pt idx="2160">
                  <c:v>14685305</c:v>
                </c:pt>
                <c:pt idx="2161">
                  <c:v>14703405</c:v>
                </c:pt>
                <c:pt idx="2162">
                  <c:v>14713321</c:v>
                </c:pt>
                <c:pt idx="2163">
                  <c:v>14743614</c:v>
                </c:pt>
                <c:pt idx="2164">
                  <c:v>14756850</c:v>
                </c:pt>
                <c:pt idx="2165">
                  <c:v>14789393</c:v>
                </c:pt>
                <c:pt idx="2166">
                  <c:v>14792335</c:v>
                </c:pt>
                <c:pt idx="2167">
                  <c:v>14800000</c:v>
                </c:pt>
                <c:pt idx="2168">
                  <c:v>14800723</c:v>
                </c:pt>
                <c:pt idx="2169">
                  <c:v>14801808</c:v>
                </c:pt>
                <c:pt idx="2170">
                  <c:v>14812094</c:v>
                </c:pt>
                <c:pt idx="2171">
                  <c:v>14846778</c:v>
                </c:pt>
                <c:pt idx="2172">
                  <c:v>14851136</c:v>
                </c:pt>
                <c:pt idx="2173">
                  <c:v>14860425</c:v>
                </c:pt>
                <c:pt idx="2174">
                  <c:v>14869736</c:v>
                </c:pt>
                <c:pt idx="2175">
                  <c:v>14908404</c:v>
                </c:pt>
                <c:pt idx="2176">
                  <c:v>14953664</c:v>
                </c:pt>
                <c:pt idx="2177">
                  <c:v>15002635</c:v>
                </c:pt>
                <c:pt idx="2178">
                  <c:v>15004672</c:v>
                </c:pt>
                <c:pt idx="2179">
                  <c:v>15005604</c:v>
                </c:pt>
                <c:pt idx="2180">
                  <c:v>15027423</c:v>
                </c:pt>
                <c:pt idx="2181">
                  <c:v>15075114</c:v>
                </c:pt>
                <c:pt idx="2182">
                  <c:v>15146692</c:v>
                </c:pt>
                <c:pt idx="2183">
                  <c:v>15190758</c:v>
                </c:pt>
                <c:pt idx="2184">
                  <c:v>15193907</c:v>
                </c:pt>
                <c:pt idx="2185">
                  <c:v>15206301</c:v>
                </c:pt>
                <c:pt idx="2186">
                  <c:v>15210156</c:v>
                </c:pt>
                <c:pt idx="2187">
                  <c:v>15215487</c:v>
                </c:pt>
                <c:pt idx="2188">
                  <c:v>15315435</c:v>
                </c:pt>
                <c:pt idx="2189">
                  <c:v>15340679</c:v>
                </c:pt>
                <c:pt idx="2190">
                  <c:v>15371270</c:v>
                </c:pt>
                <c:pt idx="2191">
                  <c:v>15411434</c:v>
                </c:pt>
                <c:pt idx="2192">
                  <c:v>15457418</c:v>
                </c:pt>
                <c:pt idx="2193">
                  <c:v>15488870</c:v>
                </c:pt>
                <c:pt idx="2194">
                  <c:v>15501114</c:v>
                </c:pt>
                <c:pt idx="2195">
                  <c:v>15508779</c:v>
                </c:pt>
                <c:pt idx="2196">
                  <c:v>15556113</c:v>
                </c:pt>
                <c:pt idx="2197">
                  <c:v>15564000</c:v>
                </c:pt>
                <c:pt idx="2198">
                  <c:v>15580278</c:v>
                </c:pt>
                <c:pt idx="2199">
                  <c:v>15583924</c:v>
                </c:pt>
                <c:pt idx="2200">
                  <c:v>15650000</c:v>
                </c:pt>
                <c:pt idx="2201">
                  <c:v>15708512</c:v>
                </c:pt>
                <c:pt idx="2202">
                  <c:v>15805237</c:v>
                </c:pt>
                <c:pt idx="2203">
                  <c:v>15812311</c:v>
                </c:pt>
                <c:pt idx="2204">
                  <c:v>15820864</c:v>
                </c:pt>
                <c:pt idx="2205">
                  <c:v>15825480</c:v>
                </c:pt>
                <c:pt idx="2206">
                  <c:v>15837266</c:v>
                </c:pt>
                <c:pt idx="2207">
                  <c:v>15861939</c:v>
                </c:pt>
                <c:pt idx="2208">
                  <c:v>15875471</c:v>
                </c:pt>
                <c:pt idx="2209">
                  <c:v>15879645</c:v>
                </c:pt>
                <c:pt idx="2210">
                  <c:v>15891055</c:v>
                </c:pt>
                <c:pt idx="2211">
                  <c:v>15951902</c:v>
                </c:pt>
                <c:pt idx="2212">
                  <c:v>15952430</c:v>
                </c:pt>
                <c:pt idx="2213">
                  <c:v>16000000</c:v>
                </c:pt>
                <c:pt idx="2214">
                  <c:v>16000000</c:v>
                </c:pt>
                <c:pt idx="2215">
                  <c:v>16007426</c:v>
                </c:pt>
                <c:pt idx="2216">
                  <c:v>16016910</c:v>
                </c:pt>
                <c:pt idx="2217">
                  <c:v>16017141</c:v>
                </c:pt>
                <c:pt idx="2218">
                  <c:v>16023000</c:v>
                </c:pt>
                <c:pt idx="2219">
                  <c:v>16025987</c:v>
                </c:pt>
                <c:pt idx="2220">
                  <c:v>16026496</c:v>
                </c:pt>
                <c:pt idx="2221">
                  <c:v>16057945</c:v>
                </c:pt>
                <c:pt idx="2222">
                  <c:v>16061271</c:v>
                </c:pt>
                <c:pt idx="2223">
                  <c:v>16064723</c:v>
                </c:pt>
                <c:pt idx="2224">
                  <c:v>16067552</c:v>
                </c:pt>
                <c:pt idx="2225">
                  <c:v>16112211</c:v>
                </c:pt>
                <c:pt idx="2226">
                  <c:v>16167662</c:v>
                </c:pt>
                <c:pt idx="2227">
                  <c:v>16172119</c:v>
                </c:pt>
                <c:pt idx="2228">
                  <c:v>16217540</c:v>
                </c:pt>
                <c:pt idx="2229">
                  <c:v>16225263</c:v>
                </c:pt>
                <c:pt idx="2230">
                  <c:v>16288361</c:v>
                </c:pt>
                <c:pt idx="2231">
                  <c:v>16300155</c:v>
                </c:pt>
                <c:pt idx="2232">
                  <c:v>16302063</c:v>
                </c:pt>
                <c:pt idx="2233">
                  <c:v>16306974</c:v>
                </c:pt>
                <c:pt idx="2234">
                  <c:v>16310058</c:v>
                </c:pt>
                <c:pt idx="2235">
                  <c:v>16328506</c:v>
                </c:pt>
                <c:pt idx="2236">
                  <c:v>16334566</c:v>
                </c:pt>
                <c:pt idx="2237">
                  <c:v>16349565</c:v>
                </c:pt>
                <c:pt idx="2238">
                  <c:v>16408718</c:v>
                </c:pt>
                <c:pt idx="2239">
                  <c:v>16411322</c:v>
                </c:pt>
                <c:pt idx="2240">
                  <c:v>16414767</c:v>
                </c:pt>
                <c:pt idx="2241">
                  <c:v>16472458</c:v>
                </c:pt>
                <c:pt idx="2242">
                  <c:v>16521486</c:v>
                </c:pt>
                <c:pt idx="2243">
                  <c:v>16628170</c:v>
                </c:pt>
                <c:pt idx="2244">
                  <c:v>16662333</c:v>
                </c:pt>
                <c:pt idx="2245">
                  <c:v>16701294</c:v>
                </c:pt>
                <c:pt idx="2246">
                  <c:v>16759161</c:v>
                </c:pt>
                <c:pt idx="2247">
                  <c:v>16776390</c:v>
                </c:pt>
                <c:pt idx="2248">
                  <c:v>16800868</c:v>
                </c:pt>
                <c:pt idx="2249">
                  <c:v>16842353</c:v>
                </c:pt>
                <c:pt idx="2250">
                  <c:v>16849646</c:v>
                </c:pt>
                <c:pt idx="2251">
                  <c:v>16879402</c:v>
                </c:pt>
                <c:pt idx="2252">
                  <c:v>16894511</c:v>
                </c:pt>
                <c:pt idx="2253">
                  <c:v>17000000</c:v>
                </c:pt>
                <c:pt idx="2254">
                  <c:v>17003904</c:v>
                </c:pt>
                <c:pt idx="2255">
                  <c:v>17005126</c:v>
                </c:pt>
                <c:pt idx="2256">
                  <c:v>17007624</c:v>
                </c:pt>
                <c:pt idx="2257">
                  <c:v>17010125</c:v>
                </c:pt>
                <c:pt idx="2258">
                  <c:v>17012212</c:v>
                </c:pt>
                <c:pt idx="2259">
                  <c:v>17031122</c:v>
                </c:pt>
                <c:pt idx="2260">
                  <c:v>17057213</c:v>
                </c:pt>
                <c:pt idx="2261">
                  <c:v>17065227</c:v>
                </c:pt>
                <c:pt idx="2262">
                  <c:v>17069000</c:v>
                </c:pt>
                <c:pt idx="2263">
                  <c:v>17070347</c:v>
                </c:pt>
                <c:pt idx="2264">
                  <c:v>17100520</c:v>
                </c:pt>
                <c:pt idx="2265">
                  <c:v>17135055</c:v>
                </c:pt>
                <c:pt idx="2266">
                  <c:v>17155000</c:v>
                </c:pt>
                <c:pt idx="2267">
                  <c:v>17200000</c:v>
                </c:pt>
                <c:pt idx="2268">
                  <c:v>17214384</c:v>
                </c:pt>
                <c:pt idx="2269">
                  <c:v>17275239</c:v>
                </c:pt>
                <c:pt idx="2270">
                  <c:v>17325307</c:v>
                </c:pt>
                <c:pt idx="2271">
                  <c:v>17338755</c:v>
                </c:pt>
                <c:pt idx="2272">
                  <c:v>17381218</c:v>
                </c:pt>
                <c:pt idx="2273">
                  <c:v>17405930</c:v>
                </c:pt>
                <c:pt idx="2274">
                  <c:v>17407110</c:v>
                </c:pt>
                <c:pt idx="2275">
                  <c:v>17435092</c:v>
                </c:pt>
                <c:pt idx="2276">
                  <c:v>17453216</c:v>
                </c:pt>
                <c:pt idx="2277">
                  <c:v>17461108</c:v>
                </c:pt>
                <c:pt idx="2278">
                  <c:v>17500000</c:v>
                </c:pt>
                <c:pt idx="2279">
                  <c:v>17500000</c:v>
                </c:pt>
                <c:pt idx="2280">
                  <c:v>17509407</c:v>
                </c:pt>
                <c:pt idx="2281">
                  <c:v>17548389</c:v>
                </c:pt>
                <c:pt idx="2282">
                  <c:v>17558689</c:v>
                </c:pt>
                <c:pt idx="2283">
                  <c:v>17570955</c:v>
                </c:pt>
                <c:pt idx="2284">
                  <c:v>17619622</c:v>
                </c:pt>
                <c:pt idx="2285">
                  <c:v>17639849</c:v>
                </c:pt>
                <c:pt idx="2286">
                  <c:v>17640249</c:v>
                </c:pt>
                <c:pt idx="2287">
                  <c:v>17725330</c:v>
                </c:pt>
                <c:pt idx="2288">
                  <c:v>17728313</c:v>
                </c:pt>
                <c:pt idx="2289">
                  <c:v>17732480</c:v>
                </c:pt>
                <c:pt idx="2290">
                  <c:v>17734040</c:v>
                </c:pt>
                <c:pt idx="2291">
                  <c:v>17809053</c:v>
                </c:pt>
                <c:pt idx="2292">
                  <c:v>17810270</c:v>
                </c:pt>
                <c:pt idx="2293">
                  <c:v>17816230</c:v>
                </c:pt>
                <c:pt idx="2294">
                  <c:v>17844939</c:v>
                </c:pt>
                <c:pt idx="2295">
                  <c:v>17861950</c:v>
                </c:pt>
                <c:pt idx="2296">
                  <c:v>17958183</c:v>
                </c:pt>
                <c:pt idx="2297">
                  <c:v>18006064</c:v>
                </c:pt>
                <c:pt idx="2298">
                  <c:v>18007634</c:v>
                </c:pt>
                <c:pt idx="2299">
                  <c:v>18015000</c:v>
                </c:pt>
                <c:pt idx="2300">
                  <c:v>18031396</c:v>
                </c:pt>
                <c:pt idx="2301">
                  <c:v>18044396</c:v>
                </c:pt>
                <c:pt idx="2302">
                  <c:v>18048422</c:v>
                </c:pt>
                <c:pt idx="2303">
                  <c:v>18054001</c:v>
                </c:pt>
                <c:pt idx="2304">
                  <c:v>18068372</c:v>
                </c:pt>
                <c:pt idx="2305">
                  <c:v>18101682</c:v>
                </c:pt>
                <c:pt idx="2306">
                  <c:v>18132085</c:v>
                </c:pt>
                <c:pt idx="2307">
                  <c:v>18203876</c:v>
                </c:pt>
                <c:pt idx="2308">
                  <c:v>18211126</c:v>
                </c:pt>
                <c:pt idx="2309">
                  <c:v>18222810</c:v>
                </c:pt>
                <c:pt idx="2310">
                  <c:v>18237568</c:v>
                </c:pt>
                <c:pt idx="2311">
                  <c:v>18262471</c:v>
                </c:pt>
                <c:pt idx="2312">
                  <c:v>18276468</c:v>
                </c:pt>
                <c:pt idx="2313">
                  <c:v>18286420</c:v>
                </c:pt>
                <c:pt idx="2314">
                  <c:v>18320205</c:v>
                </c:pt>
                <c:pt idx="2315">
                  <c:v>18343611</c:v>
                </c:pt>
                <c:pt idx="2316">
                  <c:v>18360230</c:v>
                </c:pt>
                <c:pt idx="2317">
                  <c:v>18361578</c:v>
                </c:pt>
                <c:pt idx="2318">
                  <c:v>18365222</c:v>
                </c:pt>
                <c:pt idx="2319">
                  <c:v>18372372</c:v>
                </c:pt>
                <c:pt idx="2320">
                  <c:v>18445355</c:v>
                </c:pt>
                <c:pt idx="2321">
                  <c:v>18469620</c:v>
                </c:pt>
                <c:pt idx="2322">
                  <c:v>18503871</c:v>
                </c:pt>
                <c:pt idx="2323">
                  <c:v>18505530</c:v>
                </c:pt>
                <c:pt idx="2324">
                  <c:v>18508228</c:v>
                </c:pt>
                <c:pt idx="2325">
                  <c:v>18533765</c:v>
                </c:pt>
                <c:pt idx="2326">
                  <c:v>18561337</c:v>
                </c:pt>
                <c:pt idx="2327">
                  <c:v>18575214</c:v>
                </c:pt>
                <c:pt idx="2328">
                  <c:v>18612544</c:v>
                </c:pt>
                <c:pt idx="2329">
                  <c:v>18622150</c:v>
                </c:pt>
                <c:pt idx="2330">
                  <c:v>18623171</c:v>
                </c:pt>
                <c:pt idx="2331">
                  <c:v>18676033</c:v>
                </c:pt>
                <c:pt idx="2332">
                  <c:v>18685137</c:v>
                </c:pt>
                <c:pt idx="2333">
                  <c:v>18692090</c:v>
                </c:pt>
                <c:pt idx="2334">
                  <c:v>18723269</c:v>
                </c:pt>
                <c:pt idx="2335">
                  <c:v>18730762</c:v>
                </c:pt>
                <c:pt idx="2336">
                  <c:v>18782154</c:v>
                </c:pt>
                <c:pt idx="2337">
                  <c:v>18814323</c:v>
                </c:pt>
                <c:pt idx="2338">
                  <c:v>18829435</c:v>
                </c:pt>
                <c:pt idx="2339">
                  <c:v>18837350</c:v>
                </c:pt>
                <c:pt idx="2340">
                  <c:v>18862432</c:v>
                </c:pt>
                <c:pt idx="2341">
                  <c:v>18907302</c:v>
                </c:pt>
                <c:pt idx="2342">
                  <c:v>19000000</c:v>
                </c:pt>
                <c:pt idx="2343">
                  <c:v>19011188</c:v>
                </c:pt>
                <c:pt idx="2344">
                  <c:v>19030375</c:v>
                </c:pt>
                <c:pt idx="2345">
                  <c:v>19053199</c:v>
                </c:pt>
                <c:pt idx="2346">
                  <c:v>19058199</c:v>
                </c:pt>
                <c:pt idx="2347">
                  <c:v>19104303</c:v>
                </c:pt>
                <c:pt idx="2348">
                  <c:v>19128001</c:v>
                </c:pt>
                <c:pt idx="2349">
                  <c:v>19152401</c:v>
                </c:pt>
                <c:pt idx="2350">
                  <c:v>19153698</c:v>
                </c:pt>
                <c:pt idx="2351">
                  <c:v>19167085</c:v>
                </c:pt>
                <c:pt idx="2352">
                  <c:v>19173094</c:v>
                </c:pt>
                <c:pt idx="2353">
                  <c:v>19288438</c:v>
                </c:pt>
                <c:pt idx="2354">
                  <c:v>19377577</c:v>
                </c:pt>
                <c:pt idx="2355">
                  <c:v>19445035</c:v>
                </c:pt>
                <c:pt idx="2356">
                  <c:v>19457944</c:v>
                </c:pt>
                <c:pt idx="2357">
                  <c:v>19458109</c:v>
                </c:pt>
                <c:pt idx="2358">
                  <c:v>19497324</c:v>
                </c:pt>
                <c:pt idx="2359">
                  <c:v>19501302</c:v>
                </c:pt>
                <c:pt idx="2360">
                  <c:v>19504038</c:v>
                </c:pt>
                <c:pt idx="2361">
                  <c:v>19542248</c:v>
                </c:pt>
                <c:pt idx="2362">
                  <c:v>19556099</c:v>
                </c:pt>
                <c:pt idx="2363">
                  <c:v>19584969</c:v>
                </c:pt>
                <c:pt idx="2364">
                  <c:v>19603630</c:v>
                </c:pt>
                <c:pt idx="2365">
                  <c:v>19610304</c:v>
                </c:pt>
                <c:pt idx="2366">
                  <c:v>19622714</c:v>
                </c:pt>
                <c:pt idx="2367">
                  <c:v>19635996</c:v>
                </c:pt>
                <c:pt idx="2368">
                  <c:v>19652921</c:v>
                </c:pt>
                <c:pt idx="2369">
                  <c:v>19656429</c:v>
                </c:pt>
                <c:pt idx="2370">
                  <c:v>19665101</c:v>
                </c:pt>
                <c:pt idx="2371">
                  <c:v>19676748</c:v>
                </c:pt>
                <c:pt idx="2372">
                  <c:v>19690956</c:v>
                </c:pt>
                <c:pt idx="2373">
                  <c:v>19810585</c:v>
                </c:pt>
                <c:pt idx="2374">
                  <c:v>19828687</c:v>
                </c:pt>
                <c:pt idx="2375">
                  <c:v>19900000</c:v>
                </c:pt>
                <c:pt idx="2376">
                  <c:v>19928525</c:v>
                </c:pt>
                <c:pt idx="2377">
                  <c:v>20018620</c:v>
                </c:pt>
                <c:pt idx="2378">
                  <c:v>20027956</c:v>
                </c:pt>
                <c:pt idx="2379">
                  <c:v>20039730</c:v>
                </c:pt>
                <c:pt idx="2380">
                  <c:v>20065617</c:v>
                </c:pt>
                <c:pt idx="2381">
                  <c:v>20082809</c:v>
                </c:pt>
                <c:pt idx="2382">
                  <c:v>20130142</c:v>
                </c:pt>
                <c:pt idx="2383">
                  <c:v>20131130</c:v>
                </c:pt>
                <c:pt idx="2384">
                  <c:v>20139985</c:v>
                </c:pt>
                <c:pt idx="2385">
                  <c:v>20159925</c:v>
                </c:pt>
                <c:pt idx="2386">
                  <c:v>20172474</c:v>
                </c:pt>
                <c:pt idx="2387">
                  <c:v>20220412</c:v>
                </c:pt>
                <c:pt idx="2388">
                  <c:v>20223544</c:v>
                </c:pt>
                <c:pt idx="2389">
                  <c:v>20242415</c:v>
                </c:pt>
                <c:pt idx="2390">
                  <c:v>20244505</c:v>
                </c:pt>
                <c:pt idx="2391">
                  <c:v>20269025</c:v>
                </c:pt>
                <c:pt idx="2392">
                  <c:v>20353967</c:v>
                </c:pt>
                <c:pt idx="2393">
                  <c:v>20366613</c:v>
                </c:pt>
                <c:pt idx="2394">
                  <c:v>20433071</c:v>
                </c:pt>
                <c:pt idx="2395">
                  <c:v>20497596</c:v>
                </c:pt>
                <c:pt idx="2396">
                  <c:v>20512304</c:v>
                </c:pt>
                <c:pt idx="2397">
                  <c:v>20553320</c:v>
                </c:pt>
                <c:pt idx="2398">
                  <c:v>20574802</c:v>
                </c:pt>
                <c:pt idx="2399">
                  <c:v>20617667</c:v>
                </c:pt>
                <c:pt idx="2400">
                  <c:v>20659573</c:v>
                </c:pt>
                <c:pt idx="2401">
                  <c:v>20671446</c:v>
                </c:pt>
                <c:pt idx="2402">
                  <c:v>20686423</c:v>
                </c:pt>
                <c:pt idx="2403">
                  <c:v>20719162</c:v>
                </c:pt>
                <c:pt idx="2404">
                  <c:v>20801552</c:v>
                </c:pt>
                <c:pt idx="2405">
                  <c:v>20804941</c:v>
                </c:pt>
                <c:pt idx="2406">
                  <c:v>20817053</c:v>
                </c:pt>
                <c:pt idx="2407">
                  <c:v>20825300</c:v>
                </c:pt>
                <c:pt idx="2408">
                  <c:v>20854735</c:v>
                </c:pt>
                <c:pt idx="2409">
                  <c:v>20874072</c:v>
                </c:pt>
                <c:pt idx="2410">
                  <c:v>20997985</c:v>
                </c:pt>
                <c:pt idx="2411">
                  <c:v>21018141</c:v>
                </c:pt>
                <c:pt idx="2412">
                  <c:v>21022111</c:v>
                </c:pt>
                <c:pt idx="2413">
                  <c:v>21027007</c:v>
                </c:pt>
                <c:pt idx="2414">
                  <c:v>21039502</c:v>
                </c:pt>
                <c:pt idx="2415">
                  <c:v>21051363</c:v>
                </c:pt>
                <c:pt idx="2416">
                  <c:v>21052227</c:v>
                </c:pt>
                <c:pt idx="2417">
                  <c:v>21054238</c:v>
                </c:pt>
                <c:pt idx="2418">
                  <c:v>21058173</c:v>
                </c:pt>
                <c:pt idx="2419">
                  <c:v>21103203</c:v>
                </c:pt>
                <c:pt idx="2420">
                  <c:v>21157730</c:v>
                </c:pt>
                <c:pt idx="2421">
                  <c:v>21226953</c:v>
                </c:pt>
                <c:pt idx="2422">
                  <c:v>21237068</c:v>
                </c:pt>
                <c:pt idx="2423">
                  <c:v>21241456</c:v>
                </c:pt>
                <c:pt idx="2424">
                  <c:v>21311407</c:v>
                </c:pt>
                <c:pt idx="2425">
                  <c:v>21312625</c:v>
                </c:pt>
                <c:pt idx="2426">
                  <c:v>21353759</c:v>
                </c:pt>
                <c:pt idx="2427">
                  <c:v>21373064</c:v>
                </c:pt>
                <c:pt idx="2428">
                  <c:v>21401121</c:v>
                </c:pt>
                <c:pt idx="2429">
                  <c:v>21401594</c:v>
                </c:pt>
                <c:pt idx="2430">
                  <c:v>21406781</c:v>
                </c:pt>
                <c:pt idx="2431">
                  <c:v>21422815</c:v>
                </c:pt>
                <c:pt idx="2432">
                  <c:v>21514080</c:v>
                </c:pt>
                <c:pt idx="2433">
                  <c:v>21514095</c:v>
                </c:pt>
                <c:pt idx="2434">
                  <c:v>21525560</c:v>
                </c:pt>
                <c:pt idx="2435">
                  <c:v>21530160</c:v>
                </c:pt>
                <c:pt idx="2436">
                  <c:v>21570867</c:v>
                </c:pt>
                <c:pt idx="2437">
                  <c:v>21577049</c:v>
                </c:pt>
                <c:pt idx="2438">
                  <c:v>21589295</c:v>
                </c:pt>
                <c:pt idx="2439">
                  <c:v>21607203</c:v>
                </c:pt>
                <c:pt idx="2440">
                  <c:v>21613176</c:v>
                </c:pt>
                <c:pt idx="2441">
                  <c:v>21641679</c:v>
                </c:pt>
                <c:pt idx="2442">
                  <c:v>21688103</c:v>
                </c:pt>
                <c:pt idx="2443">
                  <c:v>21727611</c:v>
                </c:pt>
                <c:pt idx="2444">
                  <c:v>21753759</c:v>
                </c:pt>
                <c:pt idx="2445">
                  <c:v>21761408</c:v>
                </c:pt>
                <c:pt idx="2446">
                  <c:v>21783641</c:v>
                </c:pt>
                <c:pt idx="2447">
                  <c:v>21812384</c:v>
                </c:pt>
                <c:pt idx="2448">
                  <c:v>21856389</c:v>
                </c:pt>
                <c:pt idx="2449">
                  <c:v>21905089</c:v>
                </c:pt>
                <c:pt idx="2450">
                  <c:v>21959233</c:v>
                </c:pt>
                <c:pt idx="2451">
                  <c:v>22004098</c:v>
                </c:pt>
                <c:pt idx="2452">
                  <c:v>22088204</c:v>
                </c:pt>
                <c:pt idx="2453">
                  <c:v>22100822</c:v>
                </c:pt>
                <c:pt idx="2454">
                  <c:v>22115334</c:v>
                </c:pt>
                <c:pt idx="2455">
                  <c:v>22125429</c:v>
                </c:pt>
                <c:pt idx="2456">
                  <c:v>22126166</c:v>
                </c:pt>
                <c:pt idx="2457">
                  <c:v>22155410</c:v>
                </c:pt>
                <c:pt idx="2458">
                  <c:v>22203007</c:v>
                </c:pt>
                <c:pt idx="2459">
                  <c:v>22217226</c:v>
                </c:pt>
                <c:pt idx="2460">
                  <c:v>22220670</c:v>
                </c:pt>
                <c:pt idx="2461">
                  <c:v>22224982</c:v>
                </c:pt>
                <c:pt idx="2462">
                  <c:v>22232291</c:v>
                </c:pt>
                <c:pt idx="2463">
                  <c:v>22347341</c:v>
                </c:pt>
                <c:pt idx="2464">
                  <c:v>22383146</c:v>
                </c:pt>
                <c:pt idx="2465">
                  <c:v>22403596</c:v>
                </c:pt>
                <c:pt idx="2466">
                  <c:v>22445653</c:v>
                </c:pt>
                <c:pt idx="2467">
                  <c:v>22451514</c:v>
                </c:pt>
                <c:pt idx="2468">
                  <c:v>22518358</c:v>
                </c:pt>
                <c:pt idx="2469">
                  <c:v>22600000</c:v>
                </c:pt>
                <c:pt idx="2470">
                  <c:v>22635037</c:v>
                </c:pt>
                <c:pt idx="2471">
                  <c:v>22657780</c:v>
                </c:pt>
                <c:pt idx="2472">
                  <c:v>22688457</c:v>
                </c:pt>
                <c:pt idx="2473">
                  <c:v>22700000</c:v>
                </c:pt>
                <c:pt idx="2474">
                  <c:v>22751490</c:v>
                </c:pt>
                <c:pt idx="2475">
                  <c:v>22755854</c:v>
                </c:pt>
                <c:pt idx="2476">
                  <c:v>22822455</c:v>
                </c:pt>
                <c:pt idx="2477">
                  <c:v>22872490</c:v>
                </c:pt>
                <c:pt idx="2478">
                  <c:v>22874936</c:v>
                </c:pt>
                <c:pt idx="2479">
                  <c:v>22950971</c:v>
                </c:pt>
                <c:pt idx="2480">
                  <c:v>22956453</c:v>
                </c:pt>
                <c:pt idx="2481">
                  <c:v>23004765</c:v>
                </c:pt>
                <c:pt idx="2482">
                  <c:v>23036273</c:v>
                </c:pt>
                <c:pt idx="2483">
                  <c:v>23075892</c:v>
                </c:pt>
                <c:pt idx="2484">
                  <c:v>23104523</c:v>
                </c:pt>
                <c:pt idx="2485">
                  <c:v>23105133</c:v>
                </c:pt>
                <c:pt idx="2486">
                  <c:v>23172440</c:v>
                </c:pt>
                <c:pt idx="2487">
                  <c:v>23244744</c:v>
                </c:pt>
                <c:pt idx="2488">
                  <c:v>23323463</c:v>
                </c:pt>
                <c:pt idx="2489">
                  <c:v>23373102</c:v>
                </c:pt>
                <c:pt idx="2490">
                  <c:v>23424118</c:v>
                </c:pt>
                <c:pt idx="2491">
                  <c:v>23446785</c:v>
                </c:pt>
                <c:pt idx="2492">
                  <c:v>23450212</c:v>
                </c:pt>
                <c:pt idx="2493">
                  <c:v>23507007</c:v>
                </c:pt>
                <c:pt idx="2494">
                  <c:v>23527839</c:v>
                </c:pt>
                <c:pt idx="2495">
                  <c:v>23586645</c:v>
                </c:pt>
                <c:pt idx="2496">
                  <c:v>23618556</c:v>
                </c:pt>
                <c:pt idx="2497">
                  <c:v>23624548</c:v>
                </c:pt>
                <c:pt idx="2498">
                  <c:v>23678580</c:v>
                </c:pt>
                <c:pt idx="2499">
                  <c:v>23702421</c:v>
                </c:pt>
                <c:pt idx="2500">
                  <c:v>23722310</c:v>
                </c:pt>
                <c:pt idx="2501">
                  <c:v>23751502</c:v>
                </c:pt>
                <c:pt idx="2502">
                  <c:v>23773465</c:v>
                </c:pt>
                <c:pt idx="2503">
                  <c:v>23774850</c:v>
                </c:pt>
                <c:pt idx="2504">
                  <c:v>23808032</c:v>
                </c:pt>
                <c:pt idx="2505">
                  <c:v>23817340</c:v>
                </c:pt>
                <c:pt idx="2506">
                  <c:v>23851539</c:v>
                </c:pt>
                <c:pt idx="2507">
                  <c:v>23973840</c:v>
                </c:pt>
                <c:pt idx="2508">
                  <c:v>24000000</c:v>
                </c:pt>
                <c:pt idx="2509">
                  <c:v>24005069</c:v>
                </c:pt>
                <c:pt idx="2510">
                  <c:v>24011616</c:v>
                </c:pt>
                <c:pt idx="2511">
                  <c:v>24025190</c:v>
                </c:pt>
                <c:pt idx="2512">
                  <c:v>24105943</c:v>
                </c:pt>
                <c:pt idx="2513">
                  <c:v>24113565</c:v>
                </c:pt>
                <c:pt idx="2514">
                  <c:v>24166110</c:v>
                </c:pt>
                <c:pt idx="2515">
                  <c:v>24230123</c:v>
                </c:pt>
                <c:pt idx="2516">
                  <c:v>24241612</c:v>
                </c:pt>
                <c:pt idx="2517">
                  <c:v>24250283</c:v>
                </c:pt>
                <c:pt idx="2518">
                  <c:v>24255205</c:v>
                </c:pt>
                <c:pt idx="2519">
                  <c:v>24271354</c:v>
                </c:pt>
                <c:pt idx="2520">
                  <c:v>24278410</c:v>
                </c:pt>
                <c:pt idx="2521">
                  <c:v>24289165</c:v>
                </c:pt>
                <c:pt idx="2522">
                  <c:v>24349815</c:v>
                </c:pt>
                <c:pt idx="2523">
                  <c:v>24402214</c:v>
                </c:pt>
                <c:pt idx="2524">
                  <c:v>24411322</c:v>
                </c:pt>
                <c:pt idx="2525">
                  <c:v>24432195</c:v>
                </c:pt>
                <c:pt idx="2526">
                  <c:v>24476632</c:v>
                </c:pt>
                <c:pt idx="2527">
                  <c:v>24531923</c:v>
                </c:pt>
                <c:pt idx="2528">
                  <c:v>24536265</c:v>
                </c:pt>
                <c:pt idx="2529">
                  <c:v>24604751</c:v>
                </c:pt>
                <c:pt idx="2530">
                  <c:v>24629938</c:v>
                </c:pt>
                <c:pt idx="2531">
                  <c:v>24637312</c:v>
                </c:pt>
                <c:pt idx="2532">
                  <c:v>24701458</c:v>
                </c:pt>
                <c:pt idx="2533">
                  <c:v>24702752</c:v>
                </c:pt>
                <c:pt idx="2534">
                  <c:v>24710273</c:v>
                </c:pt>
                <c:pt idx="2535">
                  <c:v>24717037</c:v>
                </c:pt>
                <c:pt idx="2536">
                  <c:v>24733155</c:v>
                </c:pt>
                <c:pt idx="2537">
                  <c:v>24740537</c:v>
                </c:pt>
                <c:pt idx="2538">
                  <c:v>24760882</c:v>
                </c:pt>
                <c:pt idx="2539">
                  <c:v>24763752</c:v>
                </c:pt>
                <c:pt idx="2540">
                  <c:v>24834845</c:v>
                </c:pt>
                <c:pt idx="2541">
                  <c:v>24850000</c:v>
                </c:pt>
                <c:pt idx="2542">
                  <c:v>24852258</c:v>
                </c:pt>
                <c:pt idx="2543">
                  <c:v>24900566</c:v>
                </c:pt>
                <c:pt idx="2544">
                  <c:v>24968601</c:v>
                </c:pt>
                <c:pt idx="2545">
                  <c:v>25003575</c:v>
                </c:pt>
                <c:pt idx="2546">
                  <c:v>25061581</c:v>
                </c:pt>
                <c:pt idx="2547">
                  <c:v>25068677</c:v>
                </c:pt>
                <c:pt idx="2548">
                  <c:v>25105990</c:v>
                </c:pt>
                <c:pt idx="2549">
                  <c:v>25123781</c:v>
                </c:pt>
                <c:pt idx="2550">
                  <c:v>25205000</c:v>
                </c:pt>
                <c:pt idx="2551">
                  <c:v>25207599</c:v>
                </c:pt>
                <c:pt idx="2552">
                  <c:v>25271675</c:v>
                </c:pt>
                <c:pt idx="2553">
                  <c:v>25306725</c:v>
                </c:pt>
                <c:pt idx="2554">
                  <c:v>25356909</c:v>
                </c:pt>
                <c:pt idx="2555">
                  <c:v>25390575</c:v>
                </c:pt>
                <c:pt idx="2556">
                  <c:v>25427560</c:v>
                </c:pt>
                <c:pt idx="2557">
                  <c:v>25447444</c:v>
                </c:pt>
                <c:pt idx="2558">
                  <c:v>25534825</c:v>
                </c:pt>
                <c:pt idx="2559">
                  <c:v>25577758</c:v>
                </c:pt>
                <c:pt idx="2560">
                  <c:v>25642640</c:v>
                </c:pt>
                <c:pt idx="2561">
                  <c:v>25669455</c:v>
                </c:pt>
                <c:pt idx="2562">
                  <c:v>25685737</c:v>
                </c:pt>
                <c:pt idx="2563">
                  <c:v>25723815</c:v>
                </c:pt>
                <c:pt idx="2564">
                  <c:v>25775847</c:v>
                </c:pt>
                <c:pt idx="2565">
                  <c:v>25783232</c:v>
                </c:pt>
                <c:pt idx="2566">
                  <c:v>25812796</c:v>
                </c:pt>
                <c:pt idx="2567">
                  <c:v>25876318</c:v>
                </c:pt>
                <c:pt idx="2568">
                  <c:v>25888154</c:v>
                </c:pt>
                <c:pt idx="2569">
                  <c:v>26000000</c:v>
                </c:pt>
                <c:pt idx="2570">
                  <c:v>26039025</c:v>
                </c:pt>
                <c:pt idx="2571">
                  <c:v>26044590</c:v>
                </c:pt>
                <c:pt idx="2572">
                  <c:v>26223128</c:v>
                </c:pt>
                <c:pt idx="2573">
                  <c:v>26232425</c:v>
                </c:pt>
                <c:pt idx="2574">
                  <c:v>26247410</c:v>
                </c:pt>
                <c:pt idx="2575">
                  <c:v>26411706</c:v>
                </c:pt>
                <c:pt idx="2576">
                  <c:v>26419396</c:v>
                </c:pt>
                <c:pt idx="2577">
                  <c:v>26435354</c:v>
                </c:pt>
                <c:pt idx="2578">
                  <c:v>26455463</c:v>
                </c:pt>
                <c:pt idx="2579">
                  <c:v>26500000</c:v>
                </c:pt>
                <c:pt idx="2580">
                  <c:v>26541709</c:v>
                </c:pt>
                <c:pt idx="2581">
                  <c:v>26588460</c:v>
                </c:pt>
                <c:pt idx="2582">
                  <c:v>26650264</c:v>
                </c:pt>
                <c:pt idx="2583">
                  <c:v>26722575</c:v>
                </c:pt>
                <c:pt idx="2584">
                  <c:v>26853816</c:v>
                </c:pt>
                <c:pt idx="2585">
                  <c:v>26857181</c:v>
                </c:pt>
                <c:pt idx="2586">
                  <c:v>26887467</c:v>
                </c:pt>
                <c:pt idx="2587">
                  <c:v>27017351</c:v>
                </c:pt>
                <c:pt idx="2588">
                  <c:v>27018486</c:v>
                </c:pt>
                <c:pt idx="2589">
                  <c:v>27059130</c:v>
                </c:pt>
                <c:pt idx="2590">
                  <c:v>27202226</c:v>
                </c:pt>
                <c:pt idx="2591">
                  <c:v>27319677</c:v>
                </c:pt>
                <c:pt idx="2592">
                  <c:v>27335363</c:v>
                </c:pt>
                <c:pt idx="2593">
                  <c:v>27408309</c:v>
                </c:pt>
                <c:pt idx="2594">
                  <c:v>27442040</c:v>
                </c:pt>
                <c:pt idx="2595">
                  <c:v>27450296</c:v>
                </c:pt>
                <c:pt idx="2596">
                  <c:v>27476745</c:v>
                </c:pt>
                <c:pt idx="2597">
                  <c:v>27487144</c:v>
                </c:pt>
                <c:pt idx="2598">
                  <c:v>27515871</c:v>
                </c:pt>
                <c:pt idx="2599">
                  <c:v>27520040</c:v>
                </c:pt>
                <c:pt idx="2600">
                  <c:v>27537244</c:v>
                </c:pt>
                <c:pt idx="2601">
                  <c:v>27557647</c:v>
                </c:pt>
                <c:pt idx="2602">
                  <c:v>27605576</c:v>
                </c:pt>
                <c:pt idx="2603">
                  <c:v>27623580</c:v>
                </c:pt>
                <c:pt idx="2604">
                  <c:v>27726210</c:v>
                </c:pt>
                <c:pt idx="2605">
                  <c:v>27736056</c:v>
                </c:pt>
                <c:pt idx="2606">
                  <c:v>27751240</c:v>
                </c:pt>
                <c:pt idx="2607">
                  <c:v>27785487</c:v>
                </c:pt>
                <c:pt idx="2608">
                  <c:v>27838201</c:v>
                </c:pt>
                <c:pt idx="2609">
                  <c:v>28027000</c:v>
                </c:pt>
                <c:pt idx="2610">
                  <c:v>28094014</c:v>
                </c:pt>
                <c:pt idx="2611">
                  <c:v>28103367</c:v>
                </c:pt>
                <c:pt idx="2612">
                  <c:v>28112000</c:v>
                </c:pt>
                <c:pt idx="2613">
                  <c:v>28123052</c:v>
                </c:pt>
                <c:pt idx="2614">
                  <c:v>28302165</c:v>
                </c:pt>
                <c:pt idx="2615">
                  <c:v>28309599</c:v>
                </c:pt>
                <c:pt idx="2616">
                  <c:v>28416365</c:v>
                </c:pt>
                <c:pt idx="2617">
                  <c:v>28501448</c:v>
                </c:pt>
                <c:pt idx="2618">
                  <c:v>28536717</c:v>
                </c:pt>
                <c:pt idx="2619">
                  <c:v>28612730</c:v>
                </c:pt>
                <c:pt idx="2620">
                  <c:v>28681472</c:v>
                </c:pt>
                <c:pt idx="2621">
                  <c:v>28760246</c:v>
                </c:pt>
                <c:pt idx="2622">
                  <c:v>28871140</c:v>
                </c:pt>
                <c:pt idx="2623">
                  <c:v>28875635</c:v>
                </c:pt>
                <c:pt idx="2624">
                  <c:v>28954945</c:v>
                </c:pt>
                <c:pt idx="2625">
                  <c:v>29000000</c:v>
                </c:pt>
                <c:pt idx="2626">
                  <c:v>29003866</c:v>
                </c:pt>
                <c:pt idx="2627">
                  <c:v>29085719</c:v>
                </c:pt>
                <c:pt idx="2628">
                  <c:v>29150721</c:v>
                </c:pt>
                <c:pt idx="2629">
                  <c:v>29168180</c:v>
                </c:pt>
                <c:pt idx="2630">
                  <c:v>29210849</c:v>
                </c:pt>
                <c:pt idx="2631">
                  <c:v>29239026</c:v>
                </c:pt>
                <c:pt idx="2632">
                  <c:v>29289537</c:v>
                </c:pt>
                <c:pt idx="2633">
                  <c:v>29300465</c:v>
                </c:pt>
                <c:pt idx="2634">
                  <c:v>29350389</c:v>
                </c:pt>
                <c:pt idx="2635">
                  <c:v>29438331</c:v>
                </c:pt>
                <c:pt idx="2636">
                  <c:v>29632823</c:v>
                </c:pt>
                <c:pt idx="2637">
                  <c:v>29651193</c:v>
                </c:pt>
                <c:pt idx="2638">
                  <c:v>29685274</c:v>
                </c:pt>
                <c:pt idx="2639">
                  <c:v>29807393</c:v>
                </c:pt>
                <c:pt idx="2640">
                  <c:v>30030661</c:v>
                </c:pt>
                <c:pt idx="2641">
                  <c:v>30051075</c:v>
                </c:pt>
                <c:pt idx="2642">
                  <c:v>30053954</c:v>
                </c:pt>
                <c:pt idx="2643">
                  <c:v>30061756</c:v>
                </c:pt>
                <c:pt idx="2644">
                  <c:v>30070196</c:v>
                </c:pt>
                <c:pt idx="2645">
                  <c:v>30180188</c:v>
                </c:pt>
                <c:pt idx="2646">
                  <c:v>30304648</c:v>
                </c:pt>
                <c:pt idx="2647">
                  <c:v>30373794</c:v>
                </c:pt>
                <c:pt idx="2648">
                  <c:v>30436123</c:v>
                </c:pt>
                <c:pt idx="2649">
                  <c:v>30468614</c:v>
                </c:pt>
                <c:pt idx="2650">
                  <c:v>30514732</c:v>
                </c:pt>
                <c:pt idx="2651">
                  <c:v>30517109</c:v>
                </c:pt>
                <c:pt idx="2652">
                  <c:v>30552694</c:v>
                </c:pt>
                <c:pt idx="2653">
                  <c:v>30591759</c:v>
                </c:pt>
                <c:pt idx="2654">
                  <c:v>30619130</c:v>
                </c:pt>
                <c:pt idx="2655">
                  <c:v>30621445</c:v>
                </c:pt>
                <c:pt idx="2656">
                  <c:v>30675314</c:v>
                </c:pt>
                <c:pt idx="2657">
                  <c:v>30688000</c:v>
                </c:pt>
                <c:pt idx="2658">
                  <c:v>30690990</c:v>
                </c:pt>
                <c:pt idx="2659">
                  <c:v>30833665</c:v>
                </c:pt>
                <c:pt idx="2660">
                  <c:v>30940732</c:v>
                </c:pt>
                <c:pt idx="2661">
                  <c:v>31000000</c:v>
                </c:pt>
                <c:pt idx="2662">
                  <c:v>31051923</c:v>
                </c:pt>
                <c:pt idx="2663">
                  <c:v>31069826</c:v>
                </c:pt>
                <c:pt idx="2664">
                  <c:v>31113501</c:v>
                </c:pt>
                <c:pt idx="2665">
                  <c:v>31192615</c:v>
                </c:pt>
                <c:pt idx="2666">
                  <c:v>31201920</c:v>
                </c:pt>
                <c:pt idx="2667">
                  <c:v>31603106</c:v>
                </c:pt>
                <c:pt idx="2668">
                  <c:v>31688375</c:v>
                </c:pt>
                <c:pt idx="2669">
                  <c:v>31706934</c:v>
                </c:pt>
                <c:pt idx="2670">
                  <c:v>31725652</c:v>
                </c:pt>
                <c:pt idx="2671">
                  <c:v>31756764</c:v>
                </c:pt>
                <c:pt idx="2672">
                  <c:v>31832636</c:v>
                </c:pt>
                <c:pt idx="2673">
                  <c:v>32018216</c:v>
                </c:pt>
                <c:pt idx="2674">
                  <c:v>32055177</c:v>
                </c:pt>
                <c:pt idx="2675">
                  <c:v>32092991</c:v>
                </c:pt>
                <c:pt idx="2676">
                  <c:v>32206425</c:v>
                </c:pt>
                <c:pt idx="2677">
                  <c:v>32207057</c:v>
                </c:pt>
                <c:pt idx="2678">
                  <c:v>32324487</c:v>
                </c:pt>
                <c:pt idx="2679">
                  <c:v>32450825</c:v>
                </c:pt>
                <c:pt idx="2680">
                  <c:v>32512804</c:v>
                </c:pt>
                <c:pt idx="2681">
                  <c:v>32689406</c:v>
                </c:pt>
                <c:pt idx="2682">
                  <c:v>32695407</c:v>
                </c:pt>
                <c:pt idx="2683">
                  <c:v>32753122</c:v>
                </c:pt>
                <c:pt idx="2684">
                  <c:v>32902299</c:v>
                </c:pt>
                <c:pt idx="2685">
                  <c:v>32972000</c:v>
                </c:pt>
                <c:pt idx="2686">
                  <c:v>33014202</c:v>
                </c:pt>
                <c:pt idx="2687">
                  <c:v>33052411</c:v>
                </c:pt>
                <c:pt idx="2688">
                  <c:v>33369440</c:v>
                </c:pt>
                <c:pt idx="2689">
                  <c:v>33369559</c:v>
                </c:pt>
                <c:pt idx="2690">
                  <c:v>33377060</c:v>
                </c:pt>
                <c:pt idx="2691">
                  <c:v>33457188</c:v>
                </c:pt>
                <c:pt idx="2692">
                  <c:v>33507870</c:v>
                </c:pt>
                <c:pt idx="2693">
                  <c:v>33526876</c:v>
                </c:pt>
                <c:pt idx="2694">
                  <c:v>33531068</c:v>
                </c:pt>
                <c:pt idx="2695">
                  <c:v>33610391</c:v>
                </c:pt>
                <c:pt idx="2696">
                  <c:v>33624407</c:v>
                </c:pt>
                <c:pt idx="2697">
                  <c:v>33627598</c:v>
                </c:pt>
                <c:pt idx="2698">
                  <c:v>33636303</c:v>
                </c:pt>
                <c:pt idx="2699">
                  <c:v>33732515</c:v>
                </c:pt>
                <c:pt idx="2700">
                  <c:v>33900720</c:v>
                </c:pt>
                <c:pt idx="2701">
                  <c:v>34017930</c:v>
                </c:pt>
                <c:pt idx="2702">
                  <c:v>34058360</c:v>
                </c:pt>
                <c:pt idx="2703">
                  <c:v>34077439</c:v>
                </c:pt>
                <c:pt idx="2704">
                  <c:v>34119372</c:v>
                </c:pt>
                <c:pt idx="2705">
                  <c:v>34137828</c:v>
                </c:pt>
                <c:pt idx="2706">
                  <c:v>34195434</c:v>
                </c:pt>
                <c:pt idx="2707">
                  <c:v>34233750</c:v>
                </c:pt>
                <c:pt idx="2708">
                  <c:v>34263534</c:v>
                </c:pt>
                <c:pt idx="2709">
                  <c:v>34286740</c:v>
                </c:pt>
                <c:pt idx="2710">
                  <c:v>34440317</c:v>
                </c:pt>
                <c:pt idx="2711">
                  <c:v>34539115</c:v>
                </c:pt>
                <c:pt idx="2712">
                  <c:v>34551025</c:v>
                </c:pt>
                <c:pt idx="2713">
                  <c:v>34703397</c:v>
                </c:pt>
                <c:pt idx="2714">
                  <c:v>34825135</c:v>
                </c:pt>
                <c:pt idx="2715">
                  <c:v>35006404</c:v>
                </c:pt>
                <c:pt idx="2716">
                  <c:v>35028301</c:v>
                </c:pt>
                <c:pt idx="2717">
                  <c:v>35065237</c:v>
                </c:pt>
                <c:pt idx="2718">
                  <c:v>35142554</c:v>
                </c:pt>
                <c:pt idx="2719">
                  <c:v>35258145</c:v>
                </c:pt>
                <c:pt idx="2720">
                  <c:v>35316382</c:v>
                </c:pt>
                <c:pt idx="2721">
                  <c:v>35451168</c:v>
                </c:pt>
                <c:pt idx="2722">
                  <c:v>35535250</c:v>
                </c:pt>
                <c:pt idx="2723">
                  <c:v>35543162</c:v>
                </c:pt>
                <c:pt idx="2724">
                  <c:v>35555065</c:v>
                </c:pt>
                <c:pt idx="2725">
                  <c:v>35611637</c:v>
                </c:pt>
                <c:pt idx="2726">
                  <c:v>36011243</c:v>
                </c:pt>
                <c:pt idx="2727">
                  <c:v>36045301</c:v>
                </c:pt>
                <c:pt idx="2728">
                  <c:v>36063385</c:v>
                </c:pt>
                <c:pt idx="2729">
                  <c:v>36133403</c:v>
                </c:pt>
                <c:pt idx="2730">
                  <c:v>36160621</c:v>
                </c:pt>
                <c:pt idx="2731">
                  <c:v>36169328</c:v>
                </c:pt>
                <c:pt idx="2732">
                  <c:v>36302612</c:v>
                </c:pt>
                <c:pt idx="2733">
                  <c:v>36367586</c:v>
                </c:pt>
                <c:pt idx="2734">
                  <c:v>36428066</c:v>
                </c:pt>
                <c:pt idx="2735">
                  <c:v>36431290</c:v>
                </c:pt>
                <c:pt idx="2736">
                  <c:v>36835353</c:v>
                </c:pt>
                <c:pt idx="2737">
                  <c:v>37054485</c:v>
                </c:pt>
                <c:pt idx="2738">
                  <c:v>37062535</c:v>
                </c:pt>
                <c:pt idx="2739">
                  <c:v>37285325</c:v>
                </c:pt>
                <c:pt idx="2740">
                  <c:v>37354308</c:v>
                </c:pt>
                <c:pt idx="2741">
                  <c:v>37543710</c:v>
                </c:pt>
                <c:pt idx="2742">
                  <c:v>37573187</c:v>
                </c:pt>
                <c:pt idx="2743">
                  <c:v>37634221</c:v>
                </c:pt>
                <c:pt idx="2744">
                  <c:v>37813075</c:v>
                </c:pt>
                <c:pt idx="2745">
                  <c:v>38021044</c:v>
                </c:pt>
                <c:pt idx="2746">
                  <c:v>38054676</c:v>
                </c:pt>
                <c:pt idx="2747">
                  <c:v>38079323</c:v>
                </c:pt>
                <c:pt idx="2748">
                  <c:v>38142825</c:v>
                </c:pt>
                <c:pt idx="2749">
                  <c:v>38155177</c:v>
                </c:pt>
                <c:pt idx="2750">
                  <c:v>38291056</c:v>
                </c:pt>
                <c:pt idx="2751">
                  <c:v>38329160</c:v>
                </c:pt>
                <c:pt idx="2752">
                  <c:v>38437553</c:v>
                </c:pt>
                <c:pt idx="2753">
                  <c:v>38457003</c:v>
                </c:pt>
                <c:pt idx="2754">
                  <c:v>38527856</c:v>
                </c:pt>
                <c:pt idx="2755">
                  <c:v>38531374</c:v>
                </c:pt>
                <c:pt idx="2756">
                  <c:v>38661634</c:v>
                </c:pt>
                <c:pt idx="2757">
                  <c:v>38683480</c:v>
                </c:pt>
                <c:pt idx="2758">
                  <c:v>39023010</c:v>
                </c:pt>
                <c:pt idx="2759">
                  <c:v>39115043</c:v>
                </c:pt>
                <c:pt idx="2760">
                  <c:v>39127170</c:v>
                </c:pt>
                <c:pt idx="2761">
                  <c:v>39128715</c:v>
                </c:pt>
                <c:pt idx="2762">
                  <c:v>39153380</c:v>
                </c:pt>
                <c:pt idx="2763">
                  <c:v>39155217</c:v>
                </c:pt>
                <c:pt idx="2764">
                  <c:v>39172785</c:v>
                </c:pt>
                <c:pt idx="2765">
                  <c:v>39225962</c:v>
                </c:pt>
                <c:pt idx="2766">
                  <c:v>39327869</c:v>
                </c:pt>
                <c:pt idx="2767">
                  <c:v>39637079</c:v>
                </c:pt>
                <c:pt idx="2768">
                  <c:v>39699023</c:v>
                </c:pt>
                <c:pt idx="2769">
                  <c:v>40010975</c:v>
                </c:pt>
                <c:pt idx="2770">
                  <c:v>40011365</c:v>
                </c:pt>
                <c:pt idx="2771">
                  <c:v>40049778</c:v>
                </c:pt>
                <c:pt idx="2772">
                  <c:v>40172720</c:v>
                </c:pt>
                <c:pt idx="2773">
                  <c:v>40222875</c:v>
                </c:pt>
                <c:pt idx="2774">
                  <c:v>40272103</c:v>
                </c:pt>
                <c:pt idx="2775">
                  <c:v>40300288</c:v>
                </c:pt>
                <c:pt idx="2776">
                  <c:v>40406314</c:v>
                </c:pt>
                <c:pt idx="2777">
                  <c:v>40457770</c:v>
                </c:pt>
                <c:pt idx="2778">
                  <c:v>40501814</c:v>
                </c:pt>
                <c:pt idx="2779">
                  <c:v>40506562</c:v>
                </c:pt>
                <c:pt idx="2780">
                  <c:v>40678424</c:v>
                </c:pt>
                <c:pt idx="2781">
                  <c:v>40833156</c:v>
                </c:pt>
                <c:pt idx="2782">
                  <c:v>41030947</c:v>
                </c:pt>
                <c:pt idx="2783">
                  <c:v>41039944</c:v>
                </c:pt>
                <c:pt idx="2784">
                  <c:v>41062440</c:v>
                </c:pt>
                <c:pt idx="2785">
                  <c:v>41202458</c:v>
                </c:pt>
                <c:pt idx="2786">
                  <c:v>41237000</c:v>
                </c:pt>
                <c:pt idx="2787">
                  <c:v>41282042</c:v>
                </c:pt>
                <c:pt idx="2788">
                  <c:v>41508572</c:v>
                </c:pt>
                <c:pt idx="2789">
                  <c:v>41533432</c:v>
                </c:pt>
                <c:pt idx="2790">
                  <c:v>41671198</c:v>
                </c:pt>
                <c:pt idx="2791">
                  <c:v>41690382</c:v>
                </c:pt>
                <c:pt idx="2792">
                  <c:v>41855326</c:v>
                </c:pt>
                <c:pt idx="2793">
                  <c:v>42000000</c:v>
                </c:pt>
                <c:pt idx="2794">
                  <c:v>42030184</c:v>
                </c:pt>
                <c:pt idx="2795">
                  <c:v>42212651</c:v>
                </c:pt>
                <c:pt idx="2796">
                  <c:v>42220847</c:v>
                </c:pt>
                <c:pt idx="2797">
                  <c:v>42522194</c:v>
                </c:pt>
                <c:pt idx="2798">
                  <c:v>43142214</c:v>
                </c:pt>
                <c:pt idx="2799">
                  <c:v>43565135</c:v>
                </c:pt>
                <c:pt idx="2800">
                  <c:v>43585449</c:v>
                </c:pt>
                <c:pt idx="2801">
                  <c:v>43639736</c:v>
                </c:pt>
                <c:pt idx="2802">
                  <c:v>43720472</c:v>
                </c:pt>
                <c:pt idx="2803">
                  <c:v>43732319</c:v>
                </c:pt>
                <c:pt idx="2804">
                  <c:v>43899340</c:v>
                </c:pt>
                <c:pt idx="2805">
                  <c:v>44026211</c:v>
                </c:pt>
                <c:pt idx="2806">
                  <c:v>44041440</c:v>
                </c:pt>
                <c:pt idx="2807">
                  <c:v>44213073</c:v>
                </c:pt>
                <c:pt idx="2808">
                  <c:v>44307417</c:v>
                </c:pt>
                <c:pt idx="2809">
                  <c:v>44680073</c:v>
                </c:pt>
                <c:pt idx="2810">
                  <c:v>44979319</c:v>
                </c:pt>
                <c:pt idx="2811">
                  <c:v>45012998</c:v>
                </c:pt>
                <c:pt idx="2812">
                  <c:v>45033454</c:v>
                </c:pt>
                <c:pt idx="2813">
                  <c:v>45038460</c:v>
                </c:pt>
                <c:pt idx="2814">
                  <c:v>45107871</c:v>
                </c:pt>
                <c:pt idx="2815">
                  <c:v>46016833</c:v>
                </c:pt>
                <c:pt idx="2816">
                  <c:v>46018755</c:v>
                </c:pt>
                <c:pt idx="2817">
                  <c:v>46120980</c:v>
                </c:pt>
                <c:pt idx="2818">
                  <c:v>46146546</c:v>
                </c:pt>
                <c:pt idx="2819">
                  <c:v>46204168</c:v>
                </c:pt>
                <c:pt idx="2820">
                  <c:v>46522560</c:v>
                </c:pt>
                <c:pt idx="2821">
                  <c:v>46581142</c:v>
                </c:pt>
                <c:pt idx="2822">
                  <c:v>46607250</c:v>
                </c:pt>
                <c:pt idx="2823">
                  <c:v>46629259</c:v>
                </c:pt>
                <c:pt idx="2824">
                  <c:v>46630690</c:v>
                </c:pt>
                <c:pt idx="2825">
                  <c:v>46865412</c:v>
                </c:pt>
                <c:pt idx="2826">
                  <c:v>47027395</c:v>
                </c:pt>
                <c:pt idx="2827">
                  <c:v>47042215</c:v>
                </c:pt>
                <c:pt idx="2828">
                  <c:v>47510360</c:v>
                </c:pt>
                <c:pt idx="2829">
                  <c:v>47604606</c:v>
                </c:pt>
                <c:pt idx="2830">
                  <c:v>47743273</c:v>
                </c:pt>
                <c:pt idx="2831">
                  <c:v>47835000</c:v>
                </c:pt>
                <c:pt idx="2832">
                  <c:v>48475154</c:v>
                </c:pt>
                <c:pt idx="2833">
                  <c:v>48745440</c:v>
                </c:pt>
                <c:pt idx="2834">
                  <c:v>48767052</c:v>
                </c:pt>
                <c:pt idx="2835">
                  <c:v>48875415</c:v>
                </c:pt>
                <c:pt idx="2836">
                  <c:v>49033915</c:v>
                </c:pt>
                <c:pt idx="2837">
                  <c:v>49038712</c:v>
                </c:pt>
                <c:pt idx="2838">
                  <c:v>49100158</c:v>
                </c:pt>
                <c:pt idx="2839">
                  <c:v>49451322</c:v>
                </c:pt>
                <c:pt idx="2840">
                  <c:v>49514769</c:v>
                </c:pt>
                <c:pt idx="2841">
                  <c:v>50085184</c:v>
                </c:pt>
                <c:pt idx="2842">
                  <c:v>50198902</c:v>
                </c:pt>
                <c:pt idx="2843">
                  <c:v>50342878</c:v>
                </c:pt>
                <c:pt idx="2844">
                  <c:v>50472480</c:v>
                </c:pt>
                <c:pt idx="2845">
                  <c:v>50513488</c:v>
                </c:pt>
                <c:pt idx="2846">
                  <c:v>50746142</c:v>
                </c:pt>
                <c:pt idx="2847">
                  <c:v>50802605</c:v>
                </c:pt>
                <c:pt idx="2848">
                  <c:v>50927085</c:v>
                </c:pt>
                <c:pt idx="2849">
                  <c:v>51050101</c:v>
                </c:pt>
                <c:pt idx="2850">
                  <c:v>51804232</c:v>
                </c:pt>
                <c:pt idx="2851">
                  <c:v>51943726</c:v>
                </c:pt>
                <c:pt idx="2852">
                  <c:v>52022908</c:v>
                </c:pt>
                <c:pt idx="2853">
                  <c:v>52107731</c:v>
                </c:pt>
                <c:pt idx="2854">
                  <c:v>52263680</c:v>
                </c:pt>
                <c:pt idx="2855">
                  <c:v>52521865</c:v>
                </c:pt>
                <c:pt idx="2856">
                  <c:v>52535096</c:v>
                </c:pt>
                <c:pt idx="2857">
                  <c:v>52568183</c:v>
                </c:pt>
                <c:pt idx="2858">
                  <c:v>53003468</c:v>
                </c:pt>
                <c:pt idx="2859">
                  <c:v>53113752</c:v>
                </c:pt>
                <c:pt idx="2860">
                  <c:v>53174303</c:v>
                </c:pt>
                <c:pt idx="2861">
                  <c:v>53688680</c:v>
                </c:pt>
                <c:pt idx="2862">
                  <c:v>54308575</c:v>
                </c:pt>
                <c:pt idx="2863">
                  <c:v>54415205</c:v>
                </c:pt>
                <c:pt idx="2864">
                  <c:v>54588173</c:v>
                </c:pt>
                <c:pt idx="2865">
                  <c:v>54592779</c:v>
                </c:pt>
                <c:pt idx="2866">
                  <c:v>54607747</c:v>
                </c:pt>
                <c:pt idx="2867">
                  <c:v>54713046</c:v>
                </c:pt>
                <c:pt idx="2868">
                  <c:v>54724334</c:v>
                </c:pt>
                <c:pt idx="2869">
                  <c:v>54806191</c:v>
                </c:pt>
                <c:pt idx="2870">
                  <c:v>55034805</c:v>
                </c:pt>
                <c:pt idx="2871">
                  <c:v>55101604</c:v>
                </c:pt>
                <c:pt idx="2872">
                  <c:v>55214334</c:v>
                </c:pt>
                <c:pt idx="2873">
                  <c:v>55414050</c:v>
                </c:pt>
                <c:pt idx="2874">
                  <c:v>55520089</c:v>
                </c:pt>
                <c:pt idx="2875">
                  <c:v>55665805</c:v>
                </c:pt>
                <c:pt idx="2876">
                  <c:v>55785112</c:v>
                </c:pt>
                <c:pt idx="2877">
                  <c:v>56061504</c:v>
                </c:pt>
                <c:pt idx="2878">
                  <c:v>56100000</c:v>
                </c:pt>
                <c:pt idx="2879">
                  <c:v>56178450</c:v>
                </c:pt>
                <c:pt idx="2880">
                  <c:v>56217700</c:v>
                </c:pt>
                <c:pt idx="2881">
                  <c:v>56262929</c:v>
                </c:pt>
                <c:pt idx="2882">
                  <c:v>56397125</c:v>
                </c:pt>
                <c:pt idx="2883">
                  <c:v>56631401</c:v>
                </c:pt>
                <c:pt idx="2884">
                  <c:v>56848056</c:v>
                </c:pt>
                <c:pt idx="2885">
                  <c:v>57071445</c:v>
                </c:pt>
                <c:pt idx="2886">
                  <c:v>57225526</c:v>
                </c:pt>
                <c:pt idx="2887">
                  <c:v>58051684</c:v>
                </c:pt>
                <c:pt idx="2888">
                  <c:v>58613245</c:v>
                </c:pt>
                <c:pt idx="2889">
                  <c:v>59253211</c:v>
                </c:pt>
                <c:pt idx="2890">
                  <c:v>59321095</c:v>
                </c:pt>
                <c:pt idx="2891">
                  <c:v>60000000</c:v>
                </c:pt>
                <c:pt idx="2892">
                  <c:v>60119509</c:v>
                </c:pt>
                <c:pt idx="2893">
                  <c:v>60239130</c:v>
                </c:pt>
                <c:pt idx="2894">
                  <c:v>60316738</c:v>
                </c:pt>
                <c:pt idx="2895">
                  <c:v>61012130</c:v>
                </c:pt>
                <c:pt idx="2896">
                  <c:v>61025472</c:v>
                </c:pt>
                <c:pt idx="2897">
                  <c:v>61235105</c:v>
                </c:pt>
                <c:pt idx="2898">
                  <c:v>62004688</c:v>
                </c:pt>
                <c:pt idx="2899">
                  <c:v>62128420</c:v>
                </c:pt>
                <c:pt idx="2900">
                  <c:v>62304277</c:v>
                </c:pt>
                <c:pt idx="2901">
                  <c:v>62603879</c:v>
                </c:pt>
                <c:pt idx="2902">
                  <c:v>62785337</c:v>
                </c:pt>
                <c:pt idx="2903">
                  <c:v>62983253</c:v>
                </c:pt>
                <c:pt idx="2904">
                  <c:v>63087526</c:v>
                </c:pt>
                <c:pt idx="2905">
                  <c:v>63106589</c:v>
                </c:pt>
                <c:pt idx="2906">
                  <c:v>63135312</c:v>
                </c:pt>
                <c:pt idx="2907">
                  <c:v>65000000</c:v>
                </c:pt>
                <c:pt idx="2908">
                  <c:v>65058524</c:v>
                </c:pt>
                <c:pt idx="2909">
                  <c:v>65237614</c:v>
                </c:pt>
                <c:pt idx="2910">
                  <c:v>65444195</c:v>
                </c:pt>
                <c:pt idx="2911">
                  <c:v>65556312</c:v>
                </c:pt>
                <c:pt idx="2912">
                  <c:v>65575105</c:v>
                </c:pt>
                <c:pt idx="2913">
                  <c:v>65723338</c:v>
                </c:pt>
                <c:pt idx="2914">
                  <c:v>66135507</c:v>
                </c:pt>
                <c:pt idx="2915">
                  <c:v>66323594</c:v>
                </c:pt>
                <c:pt idx="2916">
                  <c:v>66411834</c:v>
                </c:pt>
                <c:pt idx="2917">
                  <c:v>67877361</c:v>
                </c:pt>
                <c:pt idx="2918">
                  <c:v>68033544</c:v>
                </c:pt>
                <c:pt idx="2919">
                  <c:v>68108790</c:v>
                </c:pt>
                <c:pt idx="2920">
                  <c:v>68533840</c:v>
                </c:pt>
                <c:pt idx="2921">
                  <c:v>69050279</c:v>
                </c:pt>
                <c:pt idx="2922">
                  <c:v>69283690</c:v>
                </c:pt>
                <c:pt idx="2923">
                  <c:v>69431298</c:v>
                </c:pt>
                <c:pt idx="2924">
                  <c:v>69637740</c:v>
                </c:pt>
                <c:pt idx="2925">
                  <c:v>70052004</c:v>
                </c:pt>
                <c:pt idx="2926">
                  <c:v>70165559</c:v>
                </c:pt>
                <c:pt idx="2927">
                  <c:v>70217070</c:v>
                </c:pt>
                <c:pt idx="2928">
                  <c:v>70251710</c:v>
                </c:pt>
                <c:pt idx="2929">
                  <c:v>70300000</c:v>
                </c:pt>
                <c:pt idx="2930">
                  <c:v>70403148</c:v>
                </c:pt>
                <c:pt idx="2931">
                  <c:v>70502384</c:v>
                </c:pt>
                <c:pt idx="2932">
                  <c:v>70838207</c:v>
                </c:pt>
                <c:pt idx="2933">
                  <c:v>70885301</c:v>
                </c:pt>
                <c:pt idx="2934">
                  <c:v>70950500</c:v>
                </c:pt>
                <c:pt idx="2935">
                  <c:v>72434025</c:v>
                </c:pt>
                <c:pt idx="2936">
                  <c:v>72500000</c:v>
                </c:pt>
                <c:pt idx="2937">
                  <c:v>72611427</c:v>
                </c:pt>
                <c:pt idx="2938">
                  <c:v>72629713</c:v>
                </c:pt>
                <c:pt idx="2939">
                  <c:v>73645197</c:v>
                </c:pt>
                <c:pt idx="2940">
                  <c:v>74036787</c:v>
                </c:pt>
                <c:pt idx="2941">
                  <c:v>74403387</c:v>
                </c:pt>
                <c:pt idx="2942">
                  <c:v>75063401</c:v>
                </c:pt>
                <c:pt idx="2943">
                  <c:v>77025481</c:v>
                </c:pt>
                <c:pt idx="2944">
                  <c:v>77061953</c:v>
                </c:pt>
                <c:pt idx="2945">
                  <c:v>77073388</c:v>
                </c:pt>
                <c:pt idx="2946">
                  <c:v>77108414</c:v>
                </c:pt>
                <c:pt idx="2947">
                  <c:v>77211321</c:v>
                </c:pt>
                <c:pt idx="2948">
                  <c:v>77835727</c:v>
                </c:pt>
                <c:pt idx="2949">
                  <c:v>79110453</c:v>
                </c:pt>
                <c:pt idx="2950">
                  <c:v>82429469</c:v>
                </c:pt>
                <c:pt idx="2951">
                  <c:v>83517315</c:v>
                </c:pt>
                <c:pt idx="2952">
                  <c:v>84617303</c:v>
                </c:pt>
                <c:pt idx="2953">
                  <c:v>85058003</c:v>
                </c:pt>
                <c:pt idx="2954">
                  <c:v>85058311</c:v>
                </c:pt>
                <c:pt idx="2955">
                  <c:v>85558731</c:v>
                </c:pt>
                <c:pt idx="2956">
                  <c:v>85734045</c:v>
                </c:pt>
                <c:pt idx="2957">
                  <c:v>85737841</c:v>
                </c:pt>
                <c:pt idx="2958">
                  <c:v>85807341</c:v>
                </c:pt>
                <c:pt idx="2959">
                  <c:v>85946294</c:v>
                </c:pt>
                <c:pt idx="2960">
                  <c:v>86198765</c:v>
                </c:pt>
                <c:pt idx="2961">
                  <c:v>88364714</c:v>
                </c:pt>
                <c:pt idx="2962">
                  <c:v>88411916</c:v>
                </c:pt>
                <c:pt idx="2963">
                  <c:v>90151958</c:v>
                </c:pt>
                <c:pt idx="2964">
                  <c:v>90440272</c:v>
                </c:pt>
                <c:pt idx="2965">
                  <c:v>90823660</c:v>
                </c:pt>
                <c:pt idx="2966">
                  <c:v>91608337</c:v>
                </c:pt>
                <c:pt idx="2967">
                  <c:v>91774413</c:v>
                </c:pt>
                <c:pt idx="2968">
                  <c:v>93205000</c:v>
                </c:pt>
                <c:pt idx="2969">
                  <c:v>93687367</c:v>
                </c:pt>
                <c:pt idx="2970">
                  <c:v>93842239</c:v>
                </c:pt>
                <c:pt idx="2971">
                  <c:v>94320883</c:v>
                </c:pt>
                <c:pt idx="2972">
                  <c:v>95023721</c:v>
                </c:pt>
                <c:pt idx="2973">
                  <c:v>97375245</c:v>
                </c:pt>
                <c:pt idx="2974">
                  <c:v>97400000</c:v>
                </c:pt>
                <c:pt idx="2975">
                  <c:v>98618668</c:v>
                </c:pt>
                <c:pt idx="2976">
                  <c:v>98786705</c:v>
                </c:pt>
                <c:pt idx="2977">
                  <c:v>100038390</c:v>
                </c:pt>
                <c:pt idx="2978">
                  <c:v>102335066</c:v>
                </c:pt>
                <c:pt idx="2979">
                  <c:v>102665981</c:v>
                </c:pt>
                <c:pt idx="2980">
                  <c:v>103251471</c:v>
                </c:pt>
                <c:pt idx="2981">
                  <c:v>103261464</c:v>
                </c:pt>
                <c:pt idx="2982">
                  <c:v>104352905</c:v>
                </c:pt>
                <c:pt idx="2983">
                  <c:v>108037878</c:v>
                </c:pt>
                <c:pt idx="2984">
                  <c:v>108966307</c:v>
                </c:pt>
                <c:pt idx="2985">
                  <c:v>110307189</c:v>
                </c:pt>
                <c:pt idx="2986">
                  <c:v>115200000</c:v>
                </c:pt>
                <c:pt idx="2987">
                  <c:v>115817364</c:v>
                </c:pt>
                <c:pt idx="2988">
                  <c:v>116101023</c:v>
                </c:pt>
                <c:pt idx="2989">
                  <c:v>116619362</c:v>
                </c:pt>
                <c:pt idx="2990">
                  <c:v>117027503</c:v>
                </c:pt>
                <c:pt idx="2991">
                  <c:v>121629270</c:v>
                </c:pt>
                <c:pt idx="2992">
                  <c:v>121897634</c:v>
                </c:pt>
                <c:pt idx="2993">
                  <c:v>122744989</c:v>
                </c:pt>
                <c:pt idx="2994">
                  <c:v>122861157</c:v>
                </c:pt>
                <c:pt idx="2995">
                  <c:v>123403419</c:v>
                </c:pt>
                <c:pt idx="2996">
                  <c:v>125017327</c:v>
                </c:pt>
                <c:pt idx="2997">
                  <c:v>126917373</c:v>
                </c:pt>
                <c:pt idx="2998">
                  <c:v>128122480</c:v>
                </c:pt>
                <c:pt idx="2999">
                  <c:v>133682248</c:v>
                </c:pt>
                <c:pt idx="3000">
                  <c:v>135050000</c:v>
                </c:pt>
                <c:pt idx="3001">
                  <c:v>135060273</c:v>
                </c:pt>
                <c:pt idx="3002">
                  <c:v>135634554</c:v>
                </c:pt>
                <c:pt idx="3003">
                  <c:v>138122261</c:v>
                </c:pt>
                <c:pt idx="3004">
                  <c:v>139802190</c:v>
                </c:pt>
                <c:pt idx="3005">
                  <c:v>141067634</c:v>
                </c:pt>
                <c:pt idx="3006">
                  <c:v>142839137</c:v>
                </c:pt>
                <c:pt idx="3007">
                  <c:v>146510104</c:v>
                </c:pt>
                <c:pt idx="3008">
                  <c:v>147187040</c:v>
                </c:pt>
                <c:pt idx="3009">
                  <c:v>151116516</c:v>
                </c:pt>
                <c:pt idx="3010">
                  <c:v>152535747</c:v>
                </c:pt>
                <c:pt idx="3011">
                  <c:v>155081681</c:v>
                </c:pt>
                <c:pt idx="3012">
                  <c:v>158411483</c:v>
                </c:pt>
                <c:pt idx="3013">
                  <c:v>160887295</c:v>
                </c:pt>
                <c:pt idx="3014">
                  <c:v>161125000</c:v>
                </c:pt>
                <c:pt idx="3015">
                  <c:v>166007347</c:v>
                </c:pt>
                <c:pt idx="3016">
                  <c:v>169189427</c:v>
                </c:pt>
                <c:pt idx="3017">
                  <c:v>174144585</c:v>
                </c:pt>
                <c:pt idx="3018">
                  <c:v>174750616</c:v>
                </c:pt>
                <c:pt idx="3019">
                  <c:v>179139142</c:v>
                </c:pt>
                <c:pt idx="3020">
                  <c:v>191271109</c:v>
                </c:pt>
                <c:pt idx="3021">
                  <c:v>207438708</c:v>
                </c:pt>
                <c:pt idx="3022">
                  <c:v>208806270</c:v>
                </c:pt>
                <c:pt idx="3023">
                  <c:v>220009584</c:v>
                </c:pt>
                <c:pt idx="3024">
                  <c:v>247966675</c:v>
                </c:pt>
              </c:numCache>
            </c:numRef>
          </c:xVal>
          <c:yVal>
            <c:numRef>
              <c:f>opening!$A$1:$A$3026</c:f>
              <c:numCache>
                <c:formatCode>General</c:formatCode>
                <c:ptCount val="3026"/>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pt idx="64">
                  <c:v>64</c:v>
                </c:pt>
                <c:pt idx="65">
                  <c:v>65</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242</c:v>
                </c:pt>
                <c:pt idx="241">
                  <c:v>243</c:v>
                </c:pt>
                <c:pt idx="242">
                  <c:v>244</c:v>
                </c:pt>
                <c:pt idx="243">
                  <c:v>245</c:v>
                </c:pt>
                <c:pt idx="244">
                  <c:v>246</c:v>
                </c:pt>
                <c:pt idx="245">
                  <c:v>247</c:v>
                </c:pt>
                <c:pt idx="246">
                  <c:v>248</c:v>
                </c:pt>
                <c:pt idx="247">
                  <c:v>249</c:v>
                </c:pt>
                <c:pt idx="248">
                  <c:v>250</c:v>
                </c:pt>
                <c:pt idx="249">
                  <c:v>251</c:v>
                </c:pt>
                <c:pt idx="250">
                  <c:v>252</c:v>
                </c:pt>
                <c:pt idx="251">
                  <c:v>253</c:v>
                </c:pt>
                <c:pt idx="252">
                  <c:v>254</c:v>
                </c:pt>
                <c:pt idx="253">
                  <c:v>255</c:v>
                </c:pt>
                <c:pt idx="254">
                  <c:v>256</c:v>
                </c:pt>
                <c:pt idx="255">
                  <c:v>257</c:v>
                </c:pt>
                <c:pt idx="256">
                  <c:v>258</c:v>
                </c:pt>
                <c:pt idx="257">
                  <c:v>259</c:v>
                </c:pt>
                <c:pt idx="258">
                  <c:v>260</c:v>
                </c:pt>
                <c:pt idx="259">
                  <c:v>261</c:v>
                </c:pt>
                <c:pt idx="260">
                  <c:v>262</c:v>
                </c:pt>
                <c:pt idx="261">
                  <c:v>263</c:v>
                </c:pt>
                <c:pt idx="262">
                  <c:v>264</c:v>
                </c:pt>
                <c:pt idx="263">
                  <c:v>265</c:v>
                </c:pt>
                <c:pt idx="264">
                  <c:v>266</c:v>
                </c:pt>
                <c:pt idx="265">
                  <c:v>267</c:v>
                </c:pt>
                <c:pt idx="266">
                  <c:v>268</c:v>
                </c:pt>
                <c:pt idx="267">
                  <c:v>269</c:v>
                </c:pt>
                <c:pt idx="268">
                  <c:v>270</c:v>
                </c:pt>
                <c:pt idx="269">
                  <c:v>271</c:v>
                </c:pt>
                <c:pt idx="270">
                  <c:v>272</c:v>
                </c:pt>
                <c:pt idx="271">
                  <c:v>273</c:v>
                </c:pt>
                <c:pt idx="272">
                  <c:v>274</c:v>
                </c:pt>
                <c:pt idx="273">
                  <c:v>275</c:v>
                </c:pt>
                <c:pt idx="274">
                  <c:v>276</c:v>
                </c:pt>
                <c:pt idx="275">
                  <c:v>277</c:v>
                </c:pt>
                <c:pt idx="276">
                  <c:v>278</c:v>
                </c:pt>
                <c:pt idx="277">
                  <c:v>279</c:v>
                </c:pt>
                <c:pt idx="278">
                  <c:v>280</c:v>
                </c:pt>
                <c:pt idx="279">
                  <c:v>281</c:v>
                </c:pt>
                <c:pt idx="280">
                  <c:v>282</c:v>
                </c:pt>
                <c:pt idx="281">
                  <c:v>283</c:v>
                </c:pt>
                <c:pt idx="282">
                  <c:v>284</c:v>
                </c:pt>
                <c:pt idx="283">
                  <c:v>285</c:v>
                </c:pt>
                <c:pt idx="284">
                  <c:v>286</c:v>
                </c:pt>
                <c:pt idx="285">
                  <c:v>287</c:v>
                </c:pt>
                <c:pt idx="286">
                  <c:v>288</c:v>
                </c:pt>
                <c:pt idx="287">
                  <c:v>289</c:v>
                </c:pt>
                <c:pt idx="288">
                  <c:v>290</c:v>
                </c:pt>
                <c:pt idx="289">
                  <c:v>291</c:v>
                </c:pt>
                <c:pt idx="290">
                  <c:v>292</c:v>
                </c:pt>
                <c:pt idx="291">
                  <c:v>293</c:v>
                </c:pt>
                <c:pt idx="292">
                  <c:v>294</c:v>
                </c:pt>
                <c:pt idx="293">
                  <c:v>295</c:v>
                </c:pt>
                <c:pt idx="294">
                  <c:v>296</c:v>
                </c:pt>
                <c:pt idx="295">
                  <c:v>297</c:v>
                </c:pt>
                <c:pt idx="296">
                  <c:v>298</c:v>
                </c:pt>
                <c:pt idx="297">
                  <c:v>299</c:v>
                </c:pt>
                <c:pt idx="298">
                  <c:v>300</c:v>
                </c:pt>
                <c:pt idx="299">
                  <c:v>301</c:v>
                </c:pt>
                <c:pt idx="300">
                  <c:v>302</c:v>
                </c:pt>
                <c:pt idx="301">
                  <c:v>303</c:v>
                </c:pt>
                <c:pt idx="302">
                  <c:v>304</c:v>
                </c:pt>
                <c:pt idx="303">
                  <c:v>305</c:v>
                </c:pt>
                <c:pt idx="304">
                  <c:v>306</c:v>
                </c:pt>
                <c:pt idx="305">
                  <c:v>307</c:v>
                </c:pt>
                <c:pt idx="306">
                  <c:v>308</c:v>
                </c:pt>
                <c:pt idx="307">
                  <c:v>309</c:v>
                </c:pt>
                <c:pt idx="308">
                  <c:v>310</c:v>
                </c:pt>
                <c:pt idx="309">
                  <c:v>311</c:v>
                </c:pt>
                <c:pt idx="310">
                  <c:v>312</c:v>
                </c:pt>
                <c:pt idx="311">
                  <c:v>313</c:v>
                </c:pt>
                <c:pt idx="312">
                  <c:v>314</c:v>
                </c:pt>
                <c:pt idx="313">
                  <c:v>315</c:v>
                </c:pt>
                <c:pt idx="314">
                  <c:v>316</c:v>
                </c:pt>
                <c:pt idx="315">
                  <c:v>317</c:v>
                </c:pt>
                <c:pt idx="316">
                  <c:v>318</c:v>
                </c:pt>
                <c:pt idx="317">
                  <c:v>319</c:v>
                </c:pt>
                <c:pt idx="318">
                  <c:v>320</c:v>
                </c:pt>
                <c:pt idx="319">
                  <c:v>321</c:v>
                </c:pt>
                <c:pt idx="320">
                  <c:v>322</c:v>
                </c:pt>
                <c:pt idx="321">
                  <c:v>323</c:v>
                </c:pt>
                <c:pt idx="322">
                  <c:v>324</c:v>
                </c:pt>
                <c:pt idx="323">
                  <c:v>325</c:v>
                </c:pt>
                <c:pt idx="324">
                  <c:v>326</c:v>
                </c:pt>
                <c:pt idx="325">
                  <c:v>327</c:v>
                </c:pt>
                <c:pt idx="326">
                  <c:v>328</c:v>
                </c:pt>
                <c:pt idx="327">
                  <c:v>329</c:v>
                </c:pt>
                <c:pt idx="328">
                  <c:v>330</c:v>
                </c:pt>
                <c:pt idx="329">
                  <c:v>331</c:v>
                </c:pt>
                <c:pt idx="330">
                  <c:v>332</c:v>
                </c:pt>
                <c:pt idx="331">
                  <c:v>333</c:v>
                </c:pt>
                <c:pt idx="332">
                  <c:v>334</c:v>
                </c:pt>
                <c:pt idx="333">
                  <c:v>335</c:v>
                </c:pt>
                <c:pt idx="334">
                  <c:v>336</c:v>
                </c:pt>
                <c:pt idx="335">
                  <c:v>337</c:v>
                </c:pt>
                <c:pt idx="336">
                  <c:v>338</c:v>
                </c:pt>
                <c:pt idx="337">
                  <c:v>339</c:v>
                </c:pt>
                <c:pt idx="338">
                  <c:v>340</c:v>
                </c:pt>
                <c:pt idx="339">
                  <c:v>341</c:v>
                </c:pt>
                <c:pt idx="340">
                  <c:v>342</c:v>
                </c:pt>
                <c:pt idx="341">
                  <c:v>343</c:v>
                </c:pt>
                <c:pt idx="342">
                  <c:v>344</c:v>
                </c:pt>
                <c:pt idx="343">
                  <c:v>345</c:v>
                </c:pt>
                <c:pt idx="344">
                  <c:v>346</c:v>
                </c:pt>
                <c:pt idx="345">
                  <c:v>347</c:v>
                </c:pt>
                <c:pt idx="346">
                  <c:v>348</c:v>
                </c:pt>
                <c:pt idx="347">
                  <c:v>349</c:v>
                </c:pt>
                <c:pt idx="348">
                  <c:v>350</c:v>
                </c:pt>
                <c:pt idx="349">
                  <c:v>351</c:v>
                </c:pt>
                <c:pt idx="350">
                  <c:v>352</c:v>
                </c:pt>
                <c:pt idx="351">
                  <c:v>353</c:v>
                </c:pt>
                <c:pt idx="352">
                  <c:v>354</c:v>
                </c:pt>
                <c:pt idx="353">
                  <c:v>355</c:v>
                </c:pt>
                <c:pt idx="354">
                  <c:v>356</c:v>
                </c:pt>
                <c:pt idx="355">
                  <c:v>357</c:v>
                </c:pt>
                <c:pt idx="356">
                  <c:v>358</c:v>
                </c:pt>
                <c:pt idx="357">
                  <c:v>359</c:v>
                </c:pt>
                <c:pt idx="358">
                  <c:v>360</c:v>
                </c:pt>
                <c:pt idx="359">
                  <c:v>361</c:v>
                </c:pt>
                <c:pt idx="360">
                  <c:v>362</c:v>
                </c:pt>
                <c:pt idx="361">
                  <c:v>363</c:v>
                </c:pt>
                <c:pt idx="362">
                  <c:v>364</c:v>
                </c:pt>
                <c:pt idx="363">
                  <c:v>365</c:v>
                </c:pt>
                <c:pt idx="364">
                  <c:v>366</c:v>
                </c:pt>
                <c:pt idx="365">
                  <c:v>367</c:v>
                </c:pt>
                <c:pt idx="366">
                  <c:v>368</c:v>
                </c:pt>
                <c:pt idx="367">
                  <c:v>369</c:v>
                </c:pt>
                <c:pt idx="368">
                  <c:v>370</c:v>
                </c:pt>
                <c:pt idx="369">
                  <c:v>371</c:v>
                </c:pt>
                <c:pt idx="370">
                  <c:v>372</c:v>
                </c:pt>
                <c:pt idx="371">
                  <c:v>373</c:v>
                </c:pt>
                <c:pt idx="372">
                  <c:v>374</c:v>
                </c:pt>
                <c:pt idx="373">
                  <c:v>375</c:v>
                </c:pt>
                <c:pt idx="374">
                  <c:v>376</c:v>
                </c:pt>
                <c:pt idx="375">
                  <c:v>377</c:v>
                </c:pt>
                <c:pt idx="376">
                  <c:v>378</c:v>
                </c:pt>
                <c:pt idx="377">
                  <c:v>379</c:v>
                </c:pt>
                <c:pt idx="378">
                  <c:v>380</c:v>
                </c:pt>
                <c:pt idx="379">
                  <c:v>381</c:v>
                </c:pt>
                <c:pt idx="380">
                  <c:v>382</c:v>
                </c:pt>
                <c:pt idx="381">
                  <c:v>383</c:v>
                </c:pt>
                <c:pt idx="382">
                  <c:v>384</c:v>
                </c:pt>
                <c:pt idx="383">
                  <c:v>385</c:v>
                </c:pt>
                <c:pt idx="384">
                  <c:v>386</c:v>
                </c:pt>
                <c:pt idx="385">
                  <c:v>387</c:v>
                </c:pt>
                <c:pt idx="386">
                  <c:v>388</c:v>
                </c:pt>
                <c:pt idx="387">
                  <c:v>389</c:v>
                </c:pt>
                <c:pt idx="388">
                  <c:v>390</c:v>
                </c:pt>
                <c:pt idx="389">
                  <c:v>391</c:v>
                </c:pt>
                <c:pt idx="390">
                  <c:v>392</c:v>
                </c:pt>
                <c:pt idx="391">
                  <c:v>393</c:v>
                </c:pt>
                <c:pt idx="392">
                  <c:v>394</c:v>
                </c:pt>
                <c:pt idx="393">
                  <c:v>395</c:v>
                </c:pt>
                <c:pt idx="394">
                  <c:v>396</c:v>
                </c:pt>
                <c:pt idx="395">
                  <c:v>397</c:v>
                </c:pt>
                <c:pt idx="396">
                  <c:v>398</c:v>
                </c:pt>
                <c:pt idx="397">
                  <c:v>399</c:v>
                </c:pt>
                <c:pt idx="398">
                  <c:v>400</c:v>
                </c:pt>
                <c:pt idx="399">
                  <c:v>401</c:v>
                </c:pt>
                <c:pt idx="400">
                  <c:v>402</c:v>
                </c:pt>
                <c:pt idx="401">
                  <c:v>403</c:v>
                </c:pt>
                <c:pt idx="402">
                  <c:v>404</c:v>
                </c:pt>
                <c:pt idx="403">
                  <c:v>405</c:v>
                </c:pt>
                <c:pt idx="404">
                  <c:v>406</c:v>
                </c:pt>
                <c:pt idx="405">
                  <c:v>407</c:v>
                </c:pt>
                <c:pt idx="406">
                  <c:v>408</c:v>
                </c:pt>
                <c:pt idx="407">
                  <c:v>409</c:v>
                </c:pt>
                <c:pt idx="408">
                  <c:v>410</c:v>
                </c:pt>
                <c:pt idx="409">
                  <c:v>411</c:v>
                </c:pt>
                <c:pt idx="410">
                  <c:v>412</c:v>
                </c:pt>
                <c:pt idx="411">
                  <c:v>413</c:v>
                </c:pt>
                <c:pt idx="412">
                  <c:v>414</c:v>
                </c:pt>
                <c:pt idx="413">
                  <c:v>415</c:v>
                </c:pt>
                <c:pt idx="414">
                  <c:v>416</c:v>
                </c:pt>
                <c:pt idx="415">
                  <c:v>417</c:v>
                </c:pt>
                <c:pt idx="416">
                  <c:v>418</c:v>
                </c:pt>
                <c:pt idx="417">
                  <c:v>419</c:v>
                </c:pt>
                <c:pt idx="418">
                  <c:v>420</c:v>
                </c:pt>
                <c:pt idx="419">
                  <c:v>421</c:v>
                </c:pt>
                <c:pt idx="420">
                  <c:v>422</c:v>
                </c:pt>
                <c:pt idx="421">
                  <c:v>423</c:v>
                </c:pt>
                <c:pt idx="422">
                  <c:v>424</c:v>
                </c:pt>
                <c:pt idx="423">
                  <c:v>425</c:v>
                </c:pt>
                <c:pt idx="424">
                  <c:v>426</c:v>
                </c:pt>
                <c:pt idx="425">
                  <c:v>427</c:v>
                </c:pt>
                <c:pt idx="426">
                  <c:v>428</c:v>
                </c:pt>
                <c:pt idx="427">
                  <c:v>429</c:v>
                </c:pt>
                <c:pt idx="428">
                  <c:v>430</c:v>
                </c:pt>
                <c:pt idx="429">
                  <c:v>431</c:v>
                </c:pt>
                <c:pt idx="430">
                  <c:v>432</c:v>
                </c:pt>
                <c:pt idx="431">
                  <c:v>433</c:v>
                </c:pt>
                <c:pt idx="432">
                  <c:v>434</c:v>
                </c:pt>
                <c:pt idx="433">
                  <c:v>435</c:v>
                </c:pt>
                <c:pt idx="434">
                  <c:v>436</c:v>
                </c:pt>
                <c:pt idx="435">
                  <c:v>437</c:v>
                </c:pt>
                <c:pt idx="436">
                  <c:v>438</c:v>
                </c:pt>
                <c:pt idx="437">
                  <c:v>439</c:v>
                </c:pt>
                <c:pt idx="438">
                  <c:v>440</c:v>
                </c:pt>
                <c:pt idx="439">
                  <c:v>441</c:v>
                </c:pt>
                <c:pt idx="440">
                  <c:v>442</c:v>
                </c:pt>
                <c:pt idx="441">
                  <c:v>443</c:v>
                </c:pt>
                <c:pt idx="442">
                  <c:v>444</c:v>
                </c:pt>
                <c:pt idx="443">
                  <c:v>445</c:v>
                </c:pt>
                <c:pt idx="444">
                  <c:v>446</c:v>
                </c:pt>
                <c:pt idx="445">
                  <c:v>447</c:v>
                </c:pt>
                <c:pt idx="446">
                  <c:v>448</c:v>
                </c:pt>
                <c:pt idx="447">
                  <c:v>449</c:v>
                </c:pt>
                <c:pt idx="448">
                  <c:v>450</c:v>
                </c:pt>
                <c:pt idx="449">
                  <c:v>451</c:v>
                </c:pt>
                <c:pt idx="450">
                  <c:v>452</c:v>
                </c:pt>
                <c:pt idx="451">
                  <c:v>453</c:v>
                </c:pt>
                <c:pt idx="452">
                  <c:v>454</c:v>
                </c:pt>
                <c:pt idx="453">
                  <c:v>455</c:v>
                </c:pt>
                <c:pt idx="454">
                  <c:v>456</c:v>
                </c:pt>
                <c:pt idx="455">
                  <c:v>457</c:v>
                </c:pt>
                <c:pt idx="456">
                  <c:v>458</c:v>
                </c:pt>
                <c:pt idx="457">
                  <c:v>459</c:v>
                </c:pt>
                <c:pt idx="458">
                  <c:v>460</c:v>
                </c:pt>
                <c:pt idx="459">
                  <c:v>461</c:v>
                </c:pt>
                <c:pt idx="460">
                  <c:v>462</c:v>
                </c:pt>
                <c:pt idx="461">
                  <c:v>463</c:v>
                </c:pt>
                <c:pt idx="462">
                  <c:v>464</c:v>
                </c:pt>
                <c:pt idx="463">
                  <c:v>465</c:v>
                </c:pt>
                <c:pt idx="464">
                  <c:v>466</c:v>
                </c:pt>
                <c:pt idx="465">
                  <c:v>467</c:v>
                </c:pt>
                <c:pt idx="466">
                  <c:v>468</c:v>
                </c:pt>
                <c:pt idx="467">
                  <c:v>469</c:v>
                </c:pt>
                <c:pt idx="468">
                  <c:v>470</c:v>
                </c:pt>
                <c:pt idx="469">
                  <c:v>471</c:v>
                </c:pt>
                <c:pt idx="470">
                  <c:v>472</c:v>
                </c:pt>
                <c:pt idx="471">
                  <c:v>473</c:v>
                </c:pt>
                <c:pt idx="472">
                  <c:v>474</c:v>
                </c:pt>
                <c:pt idx="473">
                  <c:v>475</c:v>
                </c:pt>
                <c:pt idx="474">
                  <c:v>476</c:v>
                </c:pt>
                <c:pt idx="475">
                  <c:v>477</c:v>
                </c:pt>
                <c:pt idx="476">
                  <c:v>478</c:v>
                </c:pt>
                <c:pt idx="477">
                  <c:v>479</c:v>
                </c:pt>
                <c:pt idx="478">
                  <c:v>480</c:v>
                </c:pt>
                <c:pt idx="479">
                  <c:v>481</c:v>
                </c:pt>
                <c:pt idx="480">
                  <c:v>482</c:v>
                </c:pt>
                <c:pt idx="481">
                  <c:v>483</c:v>
                </c:pt>
                <c:pt idx="482">
                  <c:v>484</c:v>
                </c:pt>
                <c:pt idx="483">
                  <c:v>485</c:v>
                </c:pt>
                <c:pt idx="484">
                  <c:v>486</c:v>
                </c:pt>
                <c:pt idx="485">
                  <c:v>487</c:v>
                </c:pt>
                <c:pt idx="486">
                  <c:v>488</c:v>
                </c:pt>
                <c:pt idx="487">
                  <c:v>489</c:v>
                </c:pt>
                <c:pt idx="488">
                  <c:v>490</c:v>
                </c:pt>
                <c:pt idx="489">
                  <c:v>491</c:v>
                </c:pt>
                <c:pt idx="490">
                  <c:v>492</c:v>
                </c:pt>
                <c:pt idx="491">
                  <c:v>493</c:v>
                </c:pt>
                <c:pt idx="492">
                  <c:v>494</c:v>
                </c:pt>
                <c:pt idx="493">
                  <c:v>495</c:v>
                </c:pt>
                <c:pt idx="494">
                  <c:v>496</c:v>
                </c:pt>
                <c:pt idx="495">
                  <c:v>497</c:v>
                </c:pt>
                <c:pt idx="496">
                  <c:v>498</c:v>
                </c:pt>
                <c:pt idx="497">
                  <c:v>499</c:v>
                </c:pt>
                <c:pt idx="498">
                  <c:v>500</c:v>
                </c:pt>
                <c:pt idx="499">
                  <c:v>501</c:v>
                </c:pt>
                <c:pt idx="500">
                  <c:v>502</c:v>
                </c:pt>
                <c:pt idx="501">
                  <c:v>503</c:v>
                </c:pt>
                <c:pt idx="502">
                  <c:v>504</c:v>
                </c:pt>
                <c:pt idx="503">
                  <c:v>505</c:v>
                </c:pt>
                <c:pt idx="504">
                  <c:v>506</c:v>
                </c:pt>
                <c:pt idx="505">
                  <c:v>507</c:v>
                </c:pt>
                <c:pt idx="506">
                  <c:v>508</c:v>
                </c:pt>
                <c:pt idx="507">
                  <c:v>509</c:v>
                </c:pt>
                <c:pt idx="508">
                  <c:v>510</c:v>
                </c:pt>
                <c:pt idx="509">
                  <c:v>511</c:v>
                </c:pt>
                <c:pt idx="510">
                  <c:v>512</c:v>
                </c:pt>
                <c:pt idx="511">
                  <c:v>513</c:v>
                </c:pt>
                <c:pt idx="512">
                  <c:v>514</c:v>
                </c:pt>
                <c:pt idx="513">
                  <c:v>515</c:v>
                </c:pt>
                <c:pt idx="514">
                  <c:v>516</c:v>
                </c:pt>
                <c:pt idx="515">
                  <c:v>517</c:v>
                </c:pt>
                <c:pt idx="516">
                  <c:v>518</c:v>
                </c:pt>
                <c:pt idx="517">
                  <c:v>519</c:v>
                </c:pt>
                <c:pt idx="518">
                  <c:v>520</c:v>
                </c:pt>
                <c:pt idx="519">
                  <c:v>521</c:v>
                </c:pt>
                <c:pt idx="520">
                  <c:v>522</c:v>
                </c:pt>
                <c:pt idx="521">
                  <c:v>523</c:v>
                </c:pt>
                <c:pt idx="522">
                  <c:v>524</c:v>
                </c:pt>
                <c:pt idx="523">
                  <c:v>525</c:v>
                </c:pt>
                <c:pt idx="524">
                  <c:v>526</c:v>
                </c:pt>
                <c:pt idx="525">
                  <c:v>527</c:v>
                </c:pt>
                <c:pt idx="526">
                  <c:v>528</c:v>
                </c:pt>
                <c:pt idx="527">
                  <c:v>529</c:v>
                </c:pt>
                <c:pt idx="528">
                  <c:v>530</c:v>
                </c:pt>
                <c:pt idx="529">
                  <c:v>531</c:v>
                </c:pt>
                <c:pt idx="530">
                  <c:v>532</c:v>
                </c:pt>
                <c:pt idx="531">
                  <c:v>533</c:v>
                </c:pt>
                <c:pt idx="532">
                  <c:v>534</c:v>
                </c:pt>
                <c:pt idx="533">
                  <c:v>535</c:v>
                </c:pt>
                <c:pt idx="534">
                  <c:v>536</c:v>
                </c:pt>
                <c:pt idx="535">
                  <c:v>537</c:v>
                </c:pt>
                <c:pt idx="536">
                  <c:v>538</c:v>
                </c:pt>
                <c:pt idx="537">
                  <c:v>539</c:v>
                </c:pt>
                <c:pt idx="538">
                  <c:v>540</c:v>
                </c:pt>
                <c:pt idx="539">
                  <c:v>541</c:v>
                </c:pt>
                <c:pt idx="540">
                  <c:v>542</c:v>
                </c:pt>
                <c:pt idx="541">
                  <c:v>543</c:v>
                </c:pt>
                <c:pt idx="542">
                  <c:v>544</c:v>
                </c:pt>
                <c:pt idx="543">
                  <c:v>545</c:v>
                </c:pt>
                <c:pt idx="544">
                  <c:v>546</c:v>
                </c:pt>
                <c:pt idx="545">
                  <c:v>547</c:v>
                </c:pt>
                <c:pt idx="546">
                  <c:v>548</c:v>
                </c:pt>
                <c:pt idx="547">
                  <c:v>549</c:v>
                </c:pt>
                <c:pt idx="548">
                  <c:v>550</c:v>
                </c:pt>
                <c:pt idx="549">
                  <c:v>551</c:v>
                </c:pt>
                <c:pt idx="550">
                  <c:v>552</c:v>
                </c:pt>
                <c:pt idx="551">
                  <c:v>553</c:v>
                </c:pt>
                <c:pt idx="552">
                  <c:v>554</c:v>
                </c:pt>
                <c:pt idx="553">
                  <c:v>555</c:v>
                </c:pt>
                <c:pt idx="554">
                  <c:v>556</c:v>
                </c:pt>
                <c:pt idx="555">
                  <c:v>557</c:v>
                </c:pt>
                <c:pt idx="556">
                  <c:v>558</c:v>
                </c:pt>
                <c:pt idx="557">
                  <c:v>559</c:v>
                </c:pt>
                <c:pt idx="558">
                  <c:v>560</c:v>
                </c:pt>
                <c:pt idx="559">
                  <c:v>561</c:v>
                </c:pt>
                <c:pt idx="560">
                  <c:v>562</c:v>
                </c:pt>
                <c:pt idx="561">
                  <c:v>563</c:v>
                </c:pt>
                <c:pt idx="562">
                  <c:v>564</c:v>
                </c:pt>
                <c:pt idx="563">
                  <c:v>565</c:v>
                </c:pt>
                <c:pt idx="564">
                  <c:v>566</c:v>
                </c:pt>
                <c:pt idx="565">
                  <c:v>567</c:v>
                </c:pt>
                <c:pt idx="566">
                  <c:v>568</c:v>
                </c:pt>
                <c:pt idx="567">
                  <c:v>569</c:v>
                </c:pt>
                <c:pt idx="568">
                  <c:v>570</c:v>
                </c:pt>
                <c:pt idx="569">
                  <c:v>572</c:v>
                </c:pt>
                <c:pt idx="570">
                  <c:v>573</c:v>
                </c:pt>
                <c:pt idx="571">
                  <c:v>574</c:v>
                </c:pt>
                <c:pt idx="572">
                  <c:v>575</c:v>
                </c:pt>
                <c:pt idx="573">
                  <c:v>576</c:v>
                </c:pt>
                <c:pt idx="574">
                  <c:v>577</c:v>
                </c:pt>
                <c:pt idx="575">
                  <c:v>578</c:v>
                </c:pt>
                <c:pt idx="576">
                  <c:v>579</c:v>
                </c:pt>
                <c:pt idx="577">
                  <c:v>580</c:v>
                </c:pt>
                <c:pt idx="578">
                  <c:v>581</c:v>
                </c:pt>
                <c:pt idx="579">
                  <c:v>582</c:v>
                </c:pt>
                <c:pt idx="580">
                  <c:v>583</c:v>
                </c:pt>
                <c:pt idx="581">
                  <c:v>584</c:v>
                </c:pt>
                <c:pt idx="582">
                  <c:v>585</c:v>
                </c:pt>
                <c:pt idx="583">
                  <c:v>586</c:v>
                </c:pt>
                <c:pt idx="584">
                  <c:v>587</c:v>
                </c:pt>
                <c:pt idx="585">
                  <c:v>588</c:v>
                </c:pt>
                <c:pt idx="586">
                  <c:v>589</c:v>
                </c:pt>
                <c:pt idx="587">
                  <c:v>590</c:v>
                </c:pt>
                <c:pt idx="588">
                  <c:v>591</c:v>
                </c:pt>
                <c:pt idx="589">
                  <c:v>592</c:v>
                </c:pt>
                <c:pt idx="590">
                  <c:v>593</c:v>
                </c:pt>
                <c:pt idx="591">
                  <c:v>594</c:v>
                </c:pt>
                <c:pt idx="592">
                  <c:v>595</c:v>
                </c:pt>
                <c:pt idx="593">
                  <c:v>596</c:v>
                </c:pt>
                <c:pt idx="594">
                  <c:v>597</c:v>
                </c:pt>
                <c:pt idx="595">
                  <c:v>598</c:v>
                </c:pt>
                <c:pt idx="596">
                  <c:v>599</c:v>
                </c:pt>
                <c:pt idx="597">
                  <c:v>600</c:v>
                </c:pt>
                <c:pt idx="598">
                  <c:v>601</c:v>
                </c:pt>
                <c:pt idx="599">
                  <c:v>602</c:v>
                </c:pt>
                <c:pt idx="600">
                  <c:v>603</c:v>
                </c:pt>
                <c:pt idx="601">
                  <c:v>604</c:v>
                </c:pt>
                <c:pt idx="602">
                  <c:v>605</c:v>
                </c:pt>
                <c:pt idx="603">
                  <c:v>606</c:v>
                </c:pt>
                <c:pt idx="604">
                  <c:v>607</c:v>
                </c:pt>
                <c:pt idx="605">
                  <c:v>608</c:v>
                </c:pt>
                <c:pt idx="606">
                  <c:v>609</c:v>
                </c:pt>
                <c:pt idx="607">
                  <c:v>610</c:v>
                </c:pt>
                <c:pt idx="608">
                  <c:v>611</c:v>
                </c:pt>
                <c:pt idx="609">
                  <c:v>612</c:v>
                </c:pt>
                <c:pt idx="610">
                  <c:v>613</c:v>
                </c:pt>
                <c:pt idx="611">
                  <c:v>614</c:v>
                </c:pt>
                <c:pt idx="612">
                  <c:v>615</c:v>
                </c:pt>
                <c:pt idx="613">
                  <c:v>616</c:v>
                </c:pt>
                <c:pt idx="614">
                  <c:v>617</c:v>
                </c:pt>
                <c:pt idx="615">
                  <c:v>618</c:v>
                </c:pt>
                <c:pt idx="616">
                  <c:v>619</c:v>
                </c:pt>
                <c:pt idx="617">
                  <c:v>620</c:v>
                </c:pt>
                <c:pt idx="618">
                  <c:v>621</c:v>
                </c:pt>
                <c:pt idx="619">
                  <c:v>622</c:v>
                </c:pt>
                <c:pt idx="620">
                  <c:v>623</c:v>
                </c:pt>
                <c:pt idx="621">
                  <c:v>624</c:v>
                </c:pt>
                <c:pt idx="622">
                  <c:v>625</c:v>
                </c:pt>
                <c:pt idx="623">
                  <c:v>626</c:v>
                </c:pt>
                <c:pt idx="624">
                  <c:v>627</c:v>
                </c:pt>
                <c:pt idx="625">
                  <c:v>628</c:v>
                </c:pt>
                <c:pt idx="626">
                  <c:v>629</c:v>
                </c:pt>
                <c:pt idx="627">
                  <c:v>630</c:v>
                </c:pt>
                <c:pt idx="628">
                  <c:v>631</c:v>
                </c:pt>
                <c:pt idx="629">
                  <c:v>632</c:v>
                </c:pt>
                <c:pt idx="630">
                  <c:v>633</c:v>
                </c:pt>
                <c:pt idx="631">
                  <c:v>634</c:v>
                </c:pt>
                <c:pt idx="632">
                  <c:v>635</c:v>
                </c:pt>
                <c:pt idx="633">
                  <c:v>636</c:v>
                </c:pt>
                <c:pt idx="634">
                  <c:v>637</c:v>
                </c:pt>
                <c:pt idx="635">
                  <c:v>638</c:v>
                </c:pt>
                <c:pt idx="636">
                  <c:v>639</c:v>
                </c:pt>
                <c:pt idx="637">
                  <c:v>640</c:v>
                </c:pt>
                <c:pt idx="638">
                  <c:v>641</c:v>
                </c:pt>
                <c:pt idx="639">
                  <c:v>642</c:v>
                </c:pt>
                <c:pt idx="640">
                  <c:v>643</c:v>
                </c:pt>
                <c:pt idx="641">
                  <c:v>644</c:v>
                </c:pt>
                <c:pt idx="642">
                  <c:v>645</c:v>
                </c:pt>
                <c:pt idx="643">
                  <c:v>646</c:v>
                </c:pt>
                <c:pt idx="644">
                  <c:v>647</c:v>
                </c:pt>
                <c:pt idx="645">
                  <c:v>648</c:v>
                </c:pt>
                <c:pt idx="646">
                  <c:v>649</c:v>
                </c:pt>
                <c:pt idx="647">
                  <c:v>650</c:v>
                </c:pt>
                <c:pt idx="648">
                  <c:v>651</c:v>
                </c:pt>
                <c:pt idx="649">
                  <c:v>652</c:v>
                </c:pt>
                <c:pt idx="650">
                  <c:v>653</c:v>
                </c:pt>
                <c:pt idx="651">
                  <c:v>654</c:v>
                </c:pt>
                <c:pt idx="652">
                  <c:v>655</c:v>
                </c:pt>
                <c:pt idx="653">
                  <c:v>656</c:v>
                </c:pt>
                <c:pt idx="654">
                  <c:v>657</c:v>
                </c:pt>
                <c:pt idx="655">
                  <c:v>658</c:v>
                </c:pt>
                <c:pt idx="656">
                  <c:v>659</c:v>
                </c:pt>
                <c:pt idx="657">
                  <c:v>660</c:v>
                </c:pt>
                <c:pt idx="658">
                  <c:v>661</c:v>
                </c:pt>
                <c:pt idx="659">
                  <c:v>662</c:v>
                </c:pt>
                <c:pt idx="660">
                  <c:v>663</c:v>
                </c:pt>
                <c:pt idx="661">
                  <c:v>664</c:v>
                </c:pt>
                <c:pt idx="662">
                  <c:v>665</c:v>
                </c:pt>
                <c:pt idx="663">
                  <c:v>666</c:v>
                </c:pt>
                <c:pt idx="664">
                  <c:v>667</c:v>
                </c:pt>
                <c:pt idx="665">
                  <c:v>668</c:v>
                </c:pt>
                <c:pt idx="666">
                  <c:v>669</c:v>
                </c:pt>
                <c:pt idx="667">
                  <c:v>670</c:v>
                </c:pt>
                <c:pt idx="668">
                  <c:v>671</c:v>
                </c:pt>
                <c:pt idx="669">
                  <c:v>672</c:v>
                </c:pt>
                <c:pt idx="670">
                  <c:v>673</c:v>
                </c:pt>
                <c:pt idx="671">
                  <c:v>674</c:v>
                </c:pt>
                <c:pt idx="672">
                  <c:v>675</c:v>
                </c:pt>
                <c:pt idx="673">
                  <c:v>676</c:v>
                </c:pt>
                <c:pt idx="674">
                  <c:v>677</c:v>
                </c:pt>
                <c:pt idx="675">
                  <c:v>678</c:v>
                </c:pt>
                <c:pt idx="676">
                  <c:v>679</c:v>
                </c:pt>
                <c:pt idx="677">
                  <c:v>680</c:v>
                </c:pt>
                <c:pt idx="678">
                  <c:v>681</c:v>
                </c:pt>
                <c:pt idx="679">
                  <c:v>682</c:v>
                </c:pt>
                <c:pt idx="680">
                  <c:v>683</c:v>
                </c:pt>
                <c:pt idx="681">
                  <c:v>684</c:v>
                </c:pt>
                <c:pt idx="682">
                  <c:v>685</c:v>
                </c:pt>
                <c:pt idx="683">
                  <c:v>686</c:v>
                </c:pt>
                <c:pt idx="684">
                  <c:v>687</c:v>
                </c:pt>
                <c:pt idx="685">
                  <c:v>688</c:v>
                </c:pt>
                <c:pt idx="686">
                  <c:v>689</c:v>
                </c:pt>
                <c:pt idx="687">
                  <c:v>691</c:v>
                </c:pt>
                <c:pt idx="688">
                  <c:v>692</c:v>
                </c:pt>
                <c:pt idx="689">
                  <c:v>693</c:v>
                </c:pt>
                <c:pt idx="690">
                  <c:v>694</c:v>
                </c:pt>
                <c:pt idx="691">
                  <c:v>695</c:v>
                </c:pt>
                <c:pt idx="692">
                  <c:v>696</c:v>
                </c:pt>
                <c:pt idx="693">
                  <c:v>697</c:v>
                </c:pt>
                <c:pt idx="694">
                  <c:v>698</c:v>
                </c:pt>
                <c:pt idx="695">
                  <c:v>699</c:v>
                </c:pt>
                <c:pt idx="696">
                  <c:v>700</c:v>
                </c:pt>
                <c:pt idx="697">
                  <c:v>701</c:v>
                </c:pt>
                <c:pt idx="698">
                  <c:v>702</c:v>
                </c:pt>
                <c:pt idx="699">
                  <c:v>703</c:v>
                </c:pt>
                <c:pt idx="700">
                  <c:v>704</c:v>
                </c:pt>
                <c:pt idx="701">
                  <c:v>705</c:v>
                </c:pt>
                <c:pt idx="702">
                  <c:v>706</c:v>
                </c:pt>
                <c:pt idx="703">
                  <c:v>707</c:v>
                </c:pt>
                <c:pt idx="704">
                  <c:v>708</c:v>
                </c:pt>
                <c:pt idx="705">
                  <c:v>709</c:v>
                </c:pt>
                <c:pt idx="706">
                  <c:v>710</c:v>
                </c:pt>
                <c:pt idx="707">
                  <c:v>711</c:v>
                </c:pt>
                <c:pt idx="708">
                  <c:v>712</c:v>
                </c:pt>
                <c:pt idx="709">
                  <c:v>713</c:v>
                </c:pt>
                <c:pt idx="710">
                  <c:v>714</c:v>
                </c:pt>
                <c:pt idx="711">
                  <c:v>715</c:v>
                </c:pt>
                <c:pt idx="712">
                  <c:v>716</c:v>
                </c:pt>
                <c:pt idx="713">
                  <c:v>717</c:v>
                </c:pt>
                <c:pt idx="714">
                  <c:v>718</c:v>
                </c:pt>
                <c:pt idx="715">
                  <c:v>719</c:v>
                </c:pt>
                <c:pt idx="716">
                  <c:v>720</c:v>
                </c:pt>
                <c:pt idx="717">
                  <c:v>721</c:v>
                </c:pt>
                <c:pt idx="718">
                  <c:v>722</c:v>
                </c:pt>
                <c:pt idx="719">
                  <c:v>723</c:v>
                </c:pt>
                <c:pt idx="720">
                  <c:v>724</c:v>
                </c:pt>
                <c:pt idx="721">
                  <c:v>725</c:v>
                </c:pt>
                <c:pt idx="722">
                  <c:v>726</c:v>
                </c:pt>
                <c:pt idx="723">
                  <c:v>727</c:v>
                </c:pt>
                <c:pt idx="724">
                  <c:v>728</c:v>
                </c:pt>
                <c:pt idx="725">
                  <c:v>729</c:v>
                </c:pt>
                <c:pt idx="726">
                  <c:v>730</c:v>
                </c:pt>
                <c:pt idx="727">
                  <c:v>731</c:v>
                </c:pt>
                <c:pt idx="728">
                  <c:v>732</c:v>
                </c:pt>
                <c:pt idx="729">
                  <c:v>733</c:v>
                </c:pt>
                <c:pt idx="730">
                  <c:v>735</c:v>
                </c:pt>
                <c:pt idx="731">
                  <c:v>736</c:v>
                </c:pt>
                <c:pt idx="732">
                  <c:v>737</c:v>
                </c:pt>
                <c:pt idx="733">
                  <c:v>738</c:v>
                </c:pt>
                <c:pt idx="734">
                  <c:v>739</c:v>
                </c:pt>
                <c:pt idx="735">
                  <c:v>740</c:v>
                </c:pt>
                <c:pt idx="736">
                  <c:v>741</c:v>
                </c:pt>
                <c:pt idx="737">
                  <c:v>742</c:v>
                </c:pt>
                <c:pt idx="738">
                  <c:v>743</c:v>
                </c:pt>
                <c:pt idx="739">
                  <c:v>744</c:v>
                </c:pt>
                <c:pt idx="740">
                  <c:v>745</c:v>
                </c:pt>
                <c:pt idx="741">
                  <c:v>746</c:v>
                </c:pt>
                <c:pt idx="742">
                  <c:v>747</c:v>
                </c:pt>
                <c:pt idx="743">
                  <c:v>748</c:v>
                </c:pt>
                <c:pt idx="744">
                  <c:v>749</c:v>
                </c:pt>
                <c:pt idx="745">
                  <c:v>750</c:v>
                </c:pt>
                <c:pt idx="746">
                  <c:v>751</c:v>
                </c:pt>
                <c:pt idx="747">
                  <c:v>752</c:v>
                </c:pt>
                <c:pt idx="748">
                  <c:v>753</c:v>
                </c:pt>
                <c:pt idx="749">
                  <c:v>754</c:v>
                </c:pt>
                <c:pt idx="750">
                  <c:v>755</c:v>
                </c:pt>
                <c:pt idx="751">
                  <c:v>756</c:v>
                </c:pt>
                <c:pt idx="752">
                  <c:v>757</c:v>
                </c:pt>
                <c:pt idx="753">
                  <c:v>758</c:v>
                </c:pt>
                <c:pt idx="754">
                  <c:v>759</c:v>
                </c:pt>
                <c:pt idx="755">
                  <c:v>760</c:v>
                </c:pt>
                <c:pt idx="756">
                  <c:v>761</c:v>
                </c:pt>
                <c:pt idx="757">
                  <c:v>762</c:v>
                </c:pt>
                <c:pt idx="758">
                  <c:v>763</c:v>
                </c:pt>
                <c:pt idx="759">
                  <c:v>764</c:v>
                </c:pt>
                <c:pt idx="760">
                  <c:v>765</c:v>
                </c:pt>
                <c:pt idx="761">
                  <c:v>766</c:v>
                </c:pt>
                <c:pt idx="762">
                  <c:v>767</c:v>
                </c:pt>
                <c:pt idx="763">
                  <c:v>768</c:v>
                </c:pt>
                <c:pt idx="764">
                  <c:v>769</c:v>
                </c:pt>
                <c:pt idx="765">
                  <c:v>770</c:v>
                </c:pt>
                <c:pt idx="766">
                  <c:v>771</c:v>
                </c:pt>
                <c:pt idx="767">
                  <c:v>772</c:v>
                </c:pt>
                <c:pt idx="768">
                  <c:v>773</c:v>
                </c:pt>
                <c:pt idx="769">
                  <c:v>774</c:v>
                </c:pt>
                <c:pt idx="770">
                  <c:v>775</c:v>
                </c:pt>
                <c:pt idx="771">
                  <c:v>776</c:v>
                </c:pt>
                <c:pt idx="772">
                  <c:v>777</c:v>
                </c:pt>
                <c:pt idx="773">
                  <c:v>778</c:v>
                </c:pt>
                <c:pt idx="774">
                  <c:v>779</c:v>
                </c:pt>
                <c:pt idx="775">
                  <c:v>780</c:v>
                </c:pt>
                <c:pt idx="776">
                  <c:v>781</c:v>
                </c:pt>
                <c:pt idx="777">
                  <c:v>782</c:v>
                </c:pt>
                <c:pt idx="778">
                  <c:v>783</c:v>
                </c:pt>
                <c:pt idx="779">
                  <c:v>784</c:v>
                </c:pt>
                <c:pt idx="780">
                  <c:v>785</c:v>
                </c:pt>
                <c:pt idx="781">
                  <c:v>786</c:v>
                </c:pt>
                <c:pt idx="782">
                  <c:v>787</c:v>
                </c:pt>
                <c:pt idx="783">
                  <c:v>788</c:v>
                </c:pt>
                <c:pt idx="784">
                  <c:v>789</c:v>
                </c:pt>
                <c:pt idx="785">
                  <c:v>790</c:v>
                </c:pt>
                <c:pt idx="786">
                  <c:v>791</c:v>
                </c:pt>
                <c:pt idx="787">
                  <c:v>792</c:v>
                </c:pt>
                <c:pt idx="788">
                  <c:v>793</c:v>
                </c:pt>
                <c:pt idx="789">
                  <c:v>794</c:v>
                </c:pt>
                <c:pt idx="790">
                  <c:v>795</c:v>
                </c:pt>
                <c:pt idx="791">
                  <c:v>796</c:v>
                </c:pt>
                <c:pt idx="792">
                  <c:v>797</c:v>
                </c:pt>
                <c:pt idx="793">
                  <c:v>798</c:v>
                </c:pt>
                <c:pt idx="794">
                  <c:v>799</c:v>
                </c:pt>
                <c:pt idx="795">
                  <c:v>801</c:v>
                </c:pt>
                <c:pt idx="796">
                  <c:v>802</c:v>
                </c:pt>
                <c:pt idx="797">
                  <c:v>803</c:v>
                </c:pt>
                <c:pt idx="798">
                  <c:v>804</c:v>
                </c:pt>
                <c:pt idx="799">
                  <c:v>805</c:v>
                </c:pt>
                <c:pt idx="800">
                  <c:v>806</c:v>
                </c:pt>
                <c:pt idx="801">
                  <c:v>807</c:v>
                </c:pt>
                <c:pt idx="802">
                  <c:v>808</c:v>
                </c:pt>
                <c:pt idx="803">
                  <c:v>809</c:v>
                </c:pt>
                <c:pt idx="804">
                  <c:v>810</c:v>
                </c:pt>
                <c:pt idx="805">
                  <c:v>811</c:v>
                </c:pt>
                <c:pt idx="806">
                  <c:v>812</c:v>
                </c:pt>
                <c:pt idx="807">
                  <c:v>813</c:v>
                </c:pt>
                <c:pt idx="808">
                  <c:v>814</c:v>
                </c:pt>
                <c:pt idx="809">
                  <c:v>815</c:v>
                </c:pt>
                <c:pt idx="810">
                  <c:v>816</c:v>
                </c:pt>
                <c:pt idx="811">
                  <c:v>817</c:v>
                </c:pt>
                <c:pt idx="812">
                  <c:v>818</c:v>
                </c:pt>
                <c:pt idx="813">
                  <c:v>819</c:v>
                </c:pt>
                <c:pt idx="814">
                  <c:v>820</c:v>
                </c:pt>
                <c:pt idx="815">
                  <c:v>821</c:v>
                </c:pt>
                <c:pt idx="816">
                  <c:v>822</c:v>
                </c:pt>
                <c:pt idx="817">
                  <c:v>823</c:v>
                </c:pt>
                <c:pt idx="818">
                  <c:v>824</c:v>
                </c:pt>
                <c:pt idx="819">
                  <c:v>825</c:v>
                </c:pt>
                <c:pt idx="820">
                  <c:v>826</c:v>
                </c:pt>
                <c:pt idx="821">
                  <c:v>827</c:v>
                </c:pt>
                <c:pt idx="822">
                  <c:v>828</c:v>
                </c:pt>
                <c:pt idx="823">
                  <c:v>829</c:v>
                </c:pt>
                <c:pt idx="824">
                  <c:v>830</c:v>
                </c:pt>
                <c:pt idx="825">
                  <c:v>831</c:v>
                </c:pt>
                <c:pt idx="826">
                  <c:v>832</c:v>
                </c:pt>
                <c:pt idx="827">
                  <c:v>833</c:v>
                </c:pt>
                <c:pt idx="828">
                  <c:v>834</c:v>
                </c:pt>
                <c:pt idx="829">
                  <c:v>835</c:v>
                </c:pt>
                <c:pt idx="830">
                  <c:v>836</c:v>
                </c:pt>
                <c:pt idx="831">
                  <c:v>837</c:v>
                </c:pt>
                <c:pt idx="832">
                  <c:v>838</c:v>
                </c:pt>
                <c:pt idx="833">
                  <c:v>839</c:v>
                </c:pt>
                <c:pt idx="834">
                  <c:v>840</c:v>
                </c:pt>
                <c:pt idx="835">
                  <c:v>841</c:v>
                </c:pt>
                <c:pt idx="836">
                  <c:v>842</c:v>
                </c:pt>
                <c:pt idx="837">
                  <c:v>843</c:v>
                </c:pt>
                <c:pt idx="838">
                  <c:v>844</c:v>
                </c:pt>
                <c:pt idx="839">
                  <c:v>845</c:v>
                </c:pt>
                <c:pt idx="840">
                  <c:v>846</c:v>
                </c:pt>
                <c:pt idx="841">
                  <c:v>847</c:v>
                </c:pt>
                <c:pt idx="842">
                  <c:v>848</c:v>
                </c:pt>
                <c:pt idx="843">
                  <c:v>849</c:v>
                </c:pt>
                <c:pt idx="844">
                  <c:v>850</c:v>
                </c:pt>
                <c:pt idx="845">
                  <c:v>851</c:v>
                </c:pt>
                <c:pt idx="846">
                  <c:v>852</c:v>
                </c:pt>
                <c:pt idx="847">
                  <c:v>853</c:v>
                </c:pt>
                <c:pt idx="848">
                  <c:v>854</c:v>
                </c:pt>
                <c:pt idx="849">
                  <c:v>855</c:v>
                </c:pt>
                <c:pt idx="850">
                  <c:v>856</c:v>
                </c:pt>
                <c:pt idx="851">
                  <c:v>857</c:v>
                </c:pt>
                <c:pt idx="852">
                  <c:v>858</c:v>
                </c:pt>
                <c:pt idx="853">
                  <c:v>860</c:v>
                </c:pt>
                <c:pt idx="854">
                  <c:v>861</c:v>
                </c:pt>
                <c:pt idx="855">
                  <c:v>862</c:v>
                </c:pt>
                <c:pt idx="856">
                  <c:v>863</c:v>
                </c:pt>
                <c:pt idx="857">
                  <c:v>864</c:v>
                </c:pt>
                <c:pt idx="858">
                  <c:v>865</c:v>
                </c:pt>
                <c:pt idx="859">
                  <c:v>866</c:v>
                </c:pt>
                <c:pt idx="860">
                  <c:v>867</c:v>
                </c:pt>
                <c:pt idx="861">
                  <c:v>868</c:v>
                </c:pt>
                <c:pt idx="862">
                  <c:v>869</c:v>
                </c:pt>
                <c:pt idx="863">
                  <c:v>870</c:v>
                </c:pt>
                <c:pt idx="864">
                  <c:v>871</c:v>
                </c:pt>
                <c:pt idx="865">
                  <c:v>872</c:v>
                </c:pt>
                <c:pt idx="866">
                  <c:v>873</c:v>
                </c:pt>
                <c:pt idx="867">
                  <c:v>874</c:v>
                </c:pt>
                <c:pt idx="868">
                  <c:v>875</c:v>
                </c:pt>
                <c:pt idx="869">
                  <c:v>876</c:v>
                </c:pt>
                <c:pt idx="870">
                  <c:v>877</c:v>
                </c:pt>
                <c:pt idx="871">
                  <c:v>878</c:v>
                </c:pt>
                <c:pt idx="872">
                  <c:v>879</c:v>
                </c:pt>
                <c:pt idx="873">
                  <c:v>880</c:v>
                </c:pt>
                <c:pt idx="874">
                  <c:v>881</c:v>
                </c:pt>
                <c:pt idx="875">
                  <c:v>882</c:v>
                </c:pt>
                <c:pt idx="876">
                  <c:v>883</c:v>
                </c:pt>
                <c:pt idx="877">
                  <c:v>884</c:v>
                </c:pt>
                <c:pt idx="878">
                  <c:v>885</c:v>
                </c:pt>
                <c:pt idx="879">
                  <c:v>886</c:v>
                </c:pt>
                <c:pt idx="880">
                  <c:v>887</c:v>
                </c:pt>
                <c:pt idx="881">
                  <c:v>888</c:v>
                </c:pt>
                <c:pt idx="882">
                  <c:v>889</c:v>
                </c:pt>
                <c:pt idx="883">
                  <c:v>890</c:v>
                </c:pt>
                <c:pt idx="884">
                  <c:v>891</c:v>
                </c:pt>
                <c:pt idx="885">
                  <c:v>892</c:v>
                </c:pt>
                <c:pt idx="886">
                  <c:v>893</c:v>
                </c:pt>
                <c:pt idx="887">
                  <c:v>894</c:v>
                </c:pt>
                <c:pt idx="888">
                  <c:v>895</c:v>
                </c:pt>
                <c:pt idx="889">
                  <c:v>896</c:v>
                </c:pt>
                <c:pt idx="890">
                  <c:v>897</c:v>
                </c:pt>
                <c:pt idx="891">
                  <c:v>898</c:v>
                </c:pt>
                <c:pt idx="892">
                  <c:v>899</c:v>
                </c:pt>
                <c:pt idx="893">
                  <c:v>900</c:v>
                </c:pt>
                <c:pt idx="894">
                  <c:v>901</c:v>
                </c:pt>
                <c:pt idx="895">
                  <c:v>902</c:v>
                </c:pt>
                <c:pt idx="896">
                  <c:v>903</c:v>
                </c:pt>
                <c:pt idx="897">
                  <c:v>904</c:v>
                </c:pt>
                <c:pt idx="898">
                  <c:v>905</c:v>
                </c:pt>
                <c:pt idx="899">
                  <c:v>906</c:v>
                </c:pt>
                <c:pt idx="900">
                  <c:v>907</c:v>
                </c:pt>
                <c:pt idx="901">
                  <c:v>908</c:v>
                </c:pt>
                <c:pt idx="902">
                  <c:v>909</c:v>
                </c:pt>
                <c:pt idx="903">
                  <c:v>910</c:v>
                </c:pt>
                <c:pt idx="904">
                  <c:v>911</c:v>
                </c:pt>
                <c:pt idx="905">
                  <c:v>912</c:v>
                </c:pt>
                <c:pt idx="906">
                  <c:v>913</c:v>
                </c:pt>
                <c:pt idx="907">
                  <c:v>914</c:v>
                </c:pt>
                <c:pt idx="908">
                  <c:v>915</c:v>
                </c:pt>
                <c:pt idx="909">
                  <c:v>916</c:v>
                </c:pt>
                <c:pt idx="910">
                  <c:v>917</c:v>
                </c:pt>
                <c:pt idx="911">
                  <c:v>918</c:v>
                </c:pt>
                <c:pt idx="912">
                  <c:v>919</c:v>
                </c:pt>
                <c:pt idx="913">
                  <c:v>920</c:v>
                </c:pt>
                <c:pt idx="914">
                  <c:v>921</c:v>
                </c:pt>
                <c:pt idx="915">
                  <c:v>922</c:v>
                </c:pt>
                <c:pt idx="916">
                  <c:v>923</c:v>
                </c:pt>
                <c:pt idx="917">
                  <c:v>924</c:v>
                </c:pt>
                <c:pt idx="918">
                  <c:v>925</c:v>
                </c:pt>
                <c:pt idx="919">
                  <c:v>926</c:v>
                </c:pt>
                <c:pt idx="920">
                  <c:v>927</c:v>
                </c:pt>
                <c:pt idx="921">
                  <c:v>928</c:v>
                </c:pt>
                <c:pt idx="922">
                  <c:v>929</c:v>
                </c:pt>
                <c:pt idx="923">
                  <c:v>930</c:v>
                </c:pt>
                <c:pt idx="924">
                  <c:v>931</c:v>
                </c:pt>
                <c:pt idx="925">
                  <c:v>932</c:v>
                </c:pt>
                <c:pt idx="926">
                  <c:v>933</c:v>
                </c:pt>
                <c:pt idx="927">
                  <c:v>934</c:v>
                </c:pt>
                <c:pt idx="928">
                  <c:v>935</c:v>
                </c:pt>
                <c:pt idx="929">
                  <c:v>936</c:v>
                </c:pt>
                <c:pt idx="930">
                  <c:v>937</c:v>
                </c:pt>
                <c:pt idx="931">
                  <c:v>939</c:v>
                </c:pt>
                <c:pt idx="932">
                  <c:v>940</c:v>
                </c:pt>
                <c:pt idx="933">
                  <c:v>941</c:v>
                </c:pt>
                <c:pt idx="934">
                  <c:v>942</c:v>
                </c:pt>
                <c:pt idx="935">
                  <c:v>943</c:v>
                </c:pt>
                <c:pt idx="936">
                  <c:v>944</c:v>
                </c:pt>
                <c:pt idx="937">
                  <c:v>945</c:v>
                </c:pt>
                <c:pt idx="938">
                  <c:v>946</c:v>
                </c:pt>
                <c:pt idx="939">
                  <c:v>947</c:v>
                </c:pt>
                <c:pt idx="940">
                  <c:v>948</c:v>
                </c:pt>
                <c:pt idx="941">
                  <c:v>949</c:v>
                </c:pt>
                <c:pt idx="942">
                  <c:v>950</c:v>
                </c:pt>
                <c:pt idx="943">
                  <c:v>951</c:v>
                </c:pt>
                <c:pt idx="944">
                  <c:v>952</c:v>
                </c:pt>
                <c:pt idx="945">
                  <c:v>953</c:v>
                </c:pt>
                <c:pt idx="946">
                  <c:v>954</c:v>
                </c:pt>
                <c:pt idx="947">
                  <c:v>955</c:v>
                </c:pt>
                <c:pt idx="948">
                  <c:v>956</c:v>
                </c:pt>
                <c:pt idx="949">
                  <c:v>957</c:v>
                </c:pt>
                <c:pt idx="950">
                  <c:v>958</c:v>
                </c:pt>
                <c:pt idx="951">
                  <c:v>959</c:v>
                </c:pt>
                <c:pt idx="952">
                  <c:v>960</c:v>
                </c:pt>
                <c:pt idx="953">
                  <c:v>961</c:v>
                </c:pt>
                <c:pt idx="954">
                  <c:v>962</c:v>
                </c:pt>
                <c:pt idx="955">
                  <c:v>963</c:v>
                </c:pt>
                <c:pt idx="956">
                  <c:v>964</c:v>
                </c:pt>
                <c:pt idx="957">
                  <c:v>965</c:v>
                </c:pt>
                <c:pt idx="958">
                  <c:v>966</c:v>
                </c:pt>
                <c:pt idx="959">
                  <c:v>967</c:v>
                </c:pt>
                <c:pt idx="960">
                  <c:v>968</c:v>
                </c:pt>
                <c:pt idx="961">
                  <c:v>969</c:v>
                </c:pt>
                <c:pt idx="962">
                  <c:v>970</c:v>
                </c:pt>
                <c:pt idx="963">
                  <c:v>971</c:v>
                </c:pt>
                <c:pt idx="964">
                  <c:v>972</c:v>
                </c:pt>
                <c:pt idx="965">
                  <c:v>973</c:v>
                </c:pt>
                <c:pt idx="966">
                  <c:v>974</c:v>
                </c:pt>
                <c:pt idx="967">
                  <c:v>975</c:v>
                </c:pt>
                <c:pt idx="968">
                  <c:v>976</c:v>
                </c:pt>
                <c:pt idx="969">
                  <c:v>977</c:v>
                </c:pt>
                <c:pt idx="970">
                  <c:v>978</c:v>
                </c:pt>
                <c:pt idx="971">
                  <c:v>979</c:v>
                </c:pt>
                <c:pt idx="972">
                  <c:v>980</c:v>
                </c:pt>
                <c:pt idx="973">
                  <c:v>981</c:v>
                </c:pt>
                <c:pt idx="974">
                  <c:v>982</c:v>
                </c:pt>
                <c:pt idx="975">
                  <c:v>984</c:v>
                </c:pt>
                <c:pt idx="976">
                  <c:v>985</c:v>
                </c:pt>
                <c:pt idx="977">
                  <c:v>986</c:v>
                </c:pt>
                <c:pt idx="978">
                  <c:v>987</c:v>
                </c:pt>
                <c:pt idx="979">
                  <c:v>988</c:v>
                </c:pt>
                <c:pt idx="980">
                  <c:v>989</c:v>
                </c:pt>
                <c:pt idx="981">
                  <c:v>990</c:v>
                </c:pt>
                <c:pt idx="982">
                  <c:v>991</c:v>
                </c:pt>
                <c:pt idx="983">
                  <c:v>992</c:v>
                </c:pt>
                <c:pt idx="984">
                  <c:v>993</c:v>
                </c:pt>
                <c:pt idx="985">
                  <c:v>994</c:v>
                </c:pt>
                <c:pt idx="986">
                  <c:v>995</c:v>
                </c:pt>
                <c:pt idx="987">
                  <c:v>996</c:v>
                </c:pt>
                <c:pt idx="988">
                  <c:v>997</c:v>
                </c:pt>
                <c:pt idx="989">
                  <c:v>999</c:v>
                </c:pt>
                <c:pt idx="990">
                  <c:v>1000</c:v>
                </c:pt>
                <c:pt idx="991">
                  <c:v>1001</c:v>
                </c:pt>
                <c:pt idx="992">
                  <c:v>1002</c:v>
                </c:pt>
                <c:pt idx="993">
                  <c:v>1003</c:v>
                </c:pt>
                <c:pt idx="994">
                  <c:v>1004</c:v>
                </c:pt>
                <c:pt idx="995">
                  <c:v>1005</c:v>
                </c:pt>
                <c:pt idx="996">
                  <c:v>1007</c:v>
                </c:pt>
                <c:pt idx="997">
                  <c:v>1008</c:v>
                </c:pt>
                <c:pt idx="998">
                  <c:v>1009</c:v>
                </c:pt>
                <c:pt idx="999">
                  <c:v>1010</c:v>
                </c:pt>
                <c:pt idx="1000">
                  <c:v>1011</c:v>
                </c:pt>
                <c:pt idx="1001">
                  <c:v>1012</c:v>
                </c:pt>
                <c:pt idx="1002">
                  <c:v>1013</c:v>
                </c:pt>
                <c:pt idx="1003">
                  <c:v>1014</c:v>
                </c:pt>
                <c:pt idx="1004">
                  <c:v>1015</c:v>
                </c:pt>
                <c:pt idx="1005">
                  <c:v>1016</c:v>
                </c:pt>
                <c:pt idx="1006">
                  <c:v>1017</c:v>
                </c:pt>
                <c:pt idx="1007">
                  <c:v>1018</c:v>
                </c:pt>
                <c:pt idx="1008">
                  <c:v>1019</c:v>
                </c:pt>
                <c:pt idx="1009">
                  <c:v>1020</c:v>
                </c:pt>
                <c:pt idx="1010">
                  <c:v>1021</c:v>
                </c:pt>
                <c:pt idx="1011">
                  <c:v>1022</c:v>
                </c:pt>
                <c:pt idx="1012">
                  <c:v>1023</c:v>
                </c:pt>
                <c:pt idx="1013">
                  <c:v>1024</c:v>
                </c:pt>
                <c:pt idx="1014">
                  <c:v>1025</c:v>
                </c:pt>
                <c:pt idx="1015">
                  <c:v>1026</c:v>
                </c:pt>
                <c:pt idx="1016">
                  <c:v>1027</c:v>
                </c:pt>
                <c:pt idx="1017">
                  <c:v>1028</c:v>
                </c:pt>
                <c:pt idx="1018">
                  <c:v>1029</c:v>
                </c:pt>
                <c:pt idx="1019">
                  <c:v>1030</c:v>
                </c:pt>
                <c:pt idx="1020">
                  <c:v>1031</c:v>
                </c:pt>
                <c:pt idx="1021">
                  <c:v>1032</c:v>
                </c:pt>
                <c:pt idx="1022">
                  <c:v>1033</c:v>
                </c:pt>
                <c:pt idx="1023">
                  <c:v>1034</c:v>
                </c:pt>
                <c:pt idx="1024">
                  <c:v>1035</c:v>
                </c:pt>
                <c:pt idx="1025">
                  <c:v>1036</c:v>
                </c:pt>
                <c:pt idx="1026">
                  <c:v>1037</c:v>
                </c:pt>
                <c:pt idx="1027">
                  <c:v>1038</c:v>
                </c:pt>
                <c:pt idx="1028">
                  <c:v>1039</c:v>
                </c:pt>
                <c:pt idx="1029">
                  <c:v>1040</c:v>
                </c:pt>
                <c:pt idx="1030">
                  <c:v>1041</c:v>
                </c:pt>
                <c:pt idx="1031">
                  <c:v>1042</c:v>
                </c:pt>
                <c:pt idx="1032">
                  <c:v>1043</c:v>
                </c:pt>
                <c:pt idx="1033">
                  <c:v>1044</c:v>
                </c:pt>
                <c:pt idx="1034">
                  <c:v>1045</c:v>
                </c:pt>
                <c:pt idx="1035">
                  <c:v>1046</c:v>
                </c:pt>
                <c:pt idx="1036">
                  <c:v>1047</c:v>
                </c:pt>
                <c:pt idx="1037">
                  <c:v>1048</c:v>
                </c:pt>
                <c:pt idx="1038">
                  <c:v>1049</c:v>
                </c:pt>
                <c:pt idx="1039">
                  <c:v>1050</c:v>
                </c:pt>
                <c:pt idx="1040">
                  <c:v>1051</c:v>
                </c:pt>
                <c:pt idx="1041">
                  <c:v>1052</c:v>
                </c:pt>
                <c:pt idx="1042">
                  <c:v>1053</c:v>
                </c:pt>
                <c:pt idx="1043">
                  <c:v>1054</c:v>
                </c:pt>
                <c:pt idx="1044">
                  <c:v>1055</c:v>
                </c:pt>
                <c:pt idx="1045">
                  <c:v>1056</c:v>
                </c:pt>
                <c:pt idx="1046">
                  <c:v>1057</c:v>
                </c:pt>
                <c:pt idx="1047">
                  <c:v>1058</c:v>
                </c:pt>
                <c:pt idx="1048">
                  <c:v>1059</c:v>
                </c:pt>
                <c:pt idx="1049">
                  <c:v>1060</c:v>
                </c:pt>
                <c:pt idx="1050">
                  <c:v>1061</c:v>
                </c:pt>
                <c:pt idx="1051">
                  <c:v>1062</c:v>
                </c:pt>
                <c:pt idx="1052">
                  <c:v>1063</c:v>
                </c:pt>
                <c:pt idx="1053">
                  <c:v>1064</c:v>
                </c:pt>
                <c:pt idx="1054">
                  <c:v>1065</c:v>
                </c:pt>
                <c:pt idx="1055">
                  <c:v>1066</c:v>
                </c:pt>
                <c:pt idx="1056">
                  <c:v>1067</c:v>
                </c:pt>
                <c:pt idx="1057">
                  <c:v>1068</c:v>
                </c:pt>
                <c:pt idx="1058">
                  <c:v>1069</c:v>
                </c:pt>
                <c:pt idx="1059">
                  <c:v>1070</c:v>
                </c:pt>
                <c:pt idx="1060">
                  <c:v>1071</c:v>
                </c:pt>
                <c:pt idx="1061">
                  <c:v>1072</c:v>
                </c:pt>
                <c:pt idx="1062">
                  <c:v>1073</c:v>
                </c:pt>
                <c:pt idx="1063">
                  <c:v>1074</c:v>
                </c:pt>
                <c:pt idx="1064">
                  <c:v>1075</c:v>
                </c:pt>
                <c:pt idx="1065">
                  <c:v>1076</c:v>
                </c:pt>
                <c:pt idx="1066">
                  <c:v>1077</c:v>
                </c:pt>
                <c:pt idx="1067">
                  <c:v>1078</c:v>
                </c:pt>
                <c:pt idx="1068">
                  <c:v>1079</c:v>
                </c:pt>
                <c:pt idx="1069">
                  <c:v>1080</c:v>
                </c:pt>
                <c:pt idx="1070">
                  <c:v>1081</c:v>
                </c:pt>
                <c:pt idx="1071">
                  <c:v>1082</c:v>
                </c:pt>
                <c:pt idx="1072">
                  <c:v>1083</c:v>
                </c:pt>
                <c:pt idx="1073">
                  <c:v>1084</c:v>
                </c:pt>
                <c:pt idx="1074">
                  <c:v>1085</c:v>
                </c:pt>
                <c:pt idx="1075">
                  <c:v>1086</c:v>
                </c:pt>
                <c:pt idx="1076">
                  <c:v>1087</c:v>
                </c:pt>
                <c:pt idx="1077">
                  <c:v>1088</c:v>
                </c:pt>
                <c:pt idx="1078">
                  <c:v>1089</c:v>
                </c:pt>
                <c:pt idx="1079">
                  <c:v>1090</c:v>
                </c:pt>
                <c:pt idx="1080">
                  <c:v>1091</c:v>
                </c:pt>
                <c:pt idx="1081">
                  <c:v>1092</c:v>
                </c:pt>
                <c:pt idx="1082">
                  <c:v>1093</c:v>
                </c:pt>
                <c:pt idx="1083">
                  <c:v>1094</c:v>
                </c:pt>
                <c:pt idx="1084">
                  <c:v>1095</c:v>
                </c:pt>
                <c:pt idx="1085">
                  <c:v>1096</c:v>
                </c:pt>
                <c:pt idx="1086">
                  <c:v>1097</c:v>
                </c:pt>
                <c:pt idx="1087">
                  <c:v>1098</c:v>
                </c:pt>
                <c:pt idx="1088">
                  <c:v>1099</c:v>
                </c:pt>
                <c:pt idx="1089">
                  <c:v>1100</c:v>
                </c:pt>
                <c:pt idx="1090">
                  <c:v>1101</c:v>
                </c:pt>
                <c:pt idx="1091">
                  <c:v>1102</c:v>
                </c:pt>
                <c:pt idx="1092">
                  <c:v>1103</c:v>
                </c:pt>
                <c:pt idx="1093">
                  <c:v>1104</c:v>
                </c:pt>
                <c:pt idx="1094">
                  <c:v>1105</c:v>
                </c:pt>
                <c:pt idx="1095">
                  <c:v>1106</c:v>
                </c:pt>
                <c:pt idx="1096">
                  <c:v>1107</c:v>
                </c:pt>
                <c:pt idx="1097">
                  <c:v>1108</c:v>
                </c:pt>
                <c:pt idx="1098">
                  <c:v>1109</c:v>
                </c:pt>
                <c:pt idx="1099">
                  <c:v>1110</c:v>
                </c:pt>
                <c:pt idx="1100">
                  <c:v>1111</c:v>
                </c:pt>
                <c:pt idx="1101">
                  <c:v>1112</c:v>
                </c:pt>
                <c:pt idx="1102">
                  <c:v>1113</c:v>
                </c:pt>
                <c:pt idx="1103">
                  <c:v>1114</c:v>
                </c:pt>
                <c:pt idx="1104">
                  <c:v>1115</c:v>
                </c:pt>
                <c:pt idx="1105">
                  <c:v>1116</c:v>
                </c:pt>
                <c:pt idx="1106">
                  <c:v>1117</c:v>
                </c:pt>
                <c:pt idx="1107">
                  <c:v>1118</c:v>
                </c:pt>
                <c:pt idx="1108">
                  <c:v>1119</c:v>
                </c:pt>
                <c:pt idx="1109">
                  <c:v>1120</c:v>
                </c:pt>
                <c:pt idx="1110">
                  <c:v>1121</c:v>
                </c:pt>
                <c:pt idx="1111">
                  <c:v>1122</c:v>
                </c:pt>
                <c:pt idx="1112">
                  <c:v>1123</c:v>
                </c:pt>
                <c:pt idx="1113">
                  <c:v>1124</c:v>
                </c:pt>
                <c:pt idx="1114">
                  <c:v>1125</c:v>
                </c:pt>
                <c:pt idx="1115">
                  <c:v>1126</c:v>
                </c:pt>
                <c:pt idx="1116">
                  <c:v>1127</c:v>
                </c:pt>
                <c:pt idx="1117">
                  <c:v>1128</c:v>
                </c:pt>
                <c:pt idx="1118">
                  <c:v>1129</c:v>
                </c:pt>
                <c:pt idx="1119">
                  <c:v>1130</c:v>
                </c:pt>
                <c:pt idx="1120">
                  <c:v>1131</c:v>
                </c:pt>
                <c:pt idx="1121">
                  <c:v>1132</c:v>
                </c:pt>
                <c:pt idx="1122">
                  <c:v>1133</c:v>
                </c:pt>
                <c:pt idx="1123">
                  <c:v>1134</c:v>
                </c:pt>
                <c:pt idx="1124">
                  <c:v>1135</c:v>
                </c:pt>
                <c:pt idx="1125">
                  <c:v>1136</c:v>
                </c:pt>
                <c:pt idx="1126">
                  <c:v>1137</c:v>
                </c:pt>
                <c:pt idx="1127">
                  <c:v>1138</c:v>
                </c:pt>
                <c:pt idx="1128">
                  <c:v>1139</c:v>
                </c:pt>
                <c:pt idx="1129">
                  <c:v>1140</c:v>
                </c:pt>
                <c:pt idx="1130">
                  <c:v>1141</c:v>
                </c:pt>
                <c:pt idx="1131">
                  <c:v>1142</c:v>
                </c:pt>
                <c:pt idx="1132">
                  <c:v>1143</c:v>
                </c:pt>
                <c:pt idx="1133">
                  <c:v>1144</c:v>
                </c:pt>
                <c:pt idx="1134">
                  <c:v>1145</c:v>
                </c:pt>
                <c:pt idx="1135">
                  <c:v>1146</c:v>
                </c:pt>
                <c:pt idx="1136">
                  <c:v>1147</c:v>
                </c:pt>
                <c:pt idx="1137">
                  <c:v>1148</c:v>
                </c:pt>
                <c:pt idx="1138">
                  <c:v>1149</c:v>
                </c:pt>
                <c:pt idx="1139">
                  <c:v>1150</c:v>
                </c:pt>
                <c:pt idx="1140">
                  <c:v>1151</c:v>
                </c:pt>
                <c:pt idx="1141">
                  <c:v>1152</c:v>
                </c:pt>
                <c:pt idx="1142">
                  <c:v>1153</c:v>
                </c:pt>
                <c:pt idx="1143">
                  <c:v>1154</c:v>
                </c:pt>
                <c:pt idx="1144">
                  <c:v>1155</c:v>
                </c:pt>
                <c:pt idx="1145">
                  <c:v>1156</c:v>
                </c:pt>
                <c:pt idx="1146">
                  <c:v>1157</c:v>
                </c:pt>
                <c:pt idx="1147">
                  <c:v>1158</c:v>
                </c:pt>
                <c:pt idx="1148">
                  <c:v>1159</c:v>
                </c:pt>
                <c:pt idx="1149">
                  <c:v>1160</c:v>
                </c:pt>
                <c:pt idx="1150">
                  <c:v>1161</c:v>
                </c:pt>
                <c:pt idx="1151">
                  <c:v>1162</c:v>
                </c:pt>
                <c:pt idx="1152">
                  <c:v>1163</c:v>
                </c:pt>
                <c:pt idx="1153">
                  <c:v>1164</c:v>
                </c:pt>
                <c:pt idx="1154">
                  <c:v>1165</c:v>
                </c:pt>
                <c:pt idx="1155">
                  <c:v>1166</c:v>
                </c:pt>
                <c:pt idx="1156">
                  <c:v>1167</c:v>
                </c:pt>
                <c:pt idx="1157">
                  <c:v>1168</c:v>
                </c:pt>
                <c:pt idx="1158">
                  <c:v>1169</c:v>
                </c:pt>
                <c:pt idx="1159">
                  <c:v>1170</c:v>
                </c:pt>
                <c:pt idx="1160">
                  <c:v>1171</c:v>
                </c:pt>
                <c:pt idx="1161">
                  <c:v>1172</c:v>
                </c:pt>
                <c:pt idx="1162">
                  <c:v>1173</c:v>
                </c:pt>
                <c:pt idx="1163">
                  <c:v>1174</c:v>
                </c:pt>
                <c:pt idx="1164">
                  <c:v>1175</c:v>
                </c:pt>
                <c:pt idx="1165">
                  <c:v>1176</c:v>
                </c:pt>
                <c:pt idx="1166">
                  <c:v>1177</c:v>
                </c:pt>
                <c:pt idx="1167">
                  <c:v>1178</c:v>
                </c:pt>
                <c:pt idx="1168">
                  <c:v>1179</c:v>
                </c:pt>
                <c:pt idx="1169">
                  <c:v>1180</c:v>
                </c:pt>
                <c:pt idx="1170">
                  <c:v>1181</c:v>
                </c:pt>
                <c:pt idx="1171">
                  <c:v>1182</c:v>
                </c:pt>
                <c:pt idx="1172">
                  <c:v>1183</c:v>
                </c:pt>
                <c:pt idx="1173">
                  <c:v>1184</c:v>
                </c:pt>
                <c:pt idx="1174">
                  <c:v>1185</c:v>
                </c:pt>
                <c:pt idx="1175">
                  <c:v>1186</c:v>
                </c:pt>
                <c:pt idx="1176">
                  <c:v>1187</c:v>
                </c:pt>
                <c:pt idx="1177">
                  <c:v>1188</c:v>
                </c:pt>
                <c:pt idx="1178">
                  <c:v>1189</c:v>
                </c:pt>
                <c:pt idx="1179">
                  <c:v>1190</c:v>
                </c:pt>
                <c:pt idx="1180">
                  <c:v>1191</c:v>
                </c:pt>
                <c:pt idx="1181">
                  <c:v>1192</c:v>
                </c:pt>
                <c:pt idx="1182">
                  <c:v>1193</c:v>
                </c:pt>
                <c:pt idx="1183">
                  <c:v>1194</c:v>
                </c:pt>
                <c:pt idx="1184">
                  <c:v>1195</c:v>
                </c:pt>
                <c:pt idx="1185">
                  <c:v>1196</c:v>
                </c:pt>
                <c:pt idx="1186">
                  <c:v>1197</c:v>
                </c:pt>
                <c:pt idx="1187">
                  <c:v>1198</c:v>
                </c:pt>
                <c:pt idx="1188">
                  <c:v>1199</c:v>
                </c:pt>
                <c:pt idx="1189">
                  <c:v>1200</c:v>
                </c:pt>
                <c:pt idx="1190">
                  <c:v>1201</c:v>
                </c:pt>
                <c:pt idx="1191">
                  <c:v>1202</c:v>
                </c:pt>
                <c:pt idx="1192">
                  <c:v>1203</c:v>
                </c:pt>
                <c:pt idx="1193">
                  <c:v>1204</c:v>
                </c:pt>
                <c:pt idx="1194">
                  <c:v>1205</c:v>
                </c:pt>
                <c:pt idx="1195">
                  <c:v>1206</c:v>
                </c:pt>
                <c:pt idx="1196">
                  <c:v>1207</c:v>
                </c:pt>
                <c:pt idx="1197">
                  <c:v>1208</c:v>
                </c:pt>
                <c:pt idx="1198">
                  <c:v>1209</c:v>
                </c:pt>
                <c:pt idx="1199">
                  <c:v>1210</c:v>
                </c:pt>
                <c:pt idx="1200">
                  <c:v>1211</c:v>
                </c:pt>
                <c:pt idx="1201">
                  <c:v>1212</c:v>
                </c:pt>
                <c:pt idx="1202">
                  <c:v>1213</c:v>
                </c:pt>
                <c:pt idx="1203">
                  <c:v>1214</c:v>
                </c:pt>
                <c:pt idx="1204">
                  <c:v>1215</c:v>
                </c:pt>
                <c:pt idx="1205">
                  <c:v>1216</c:v>
                </c:pt>
                <c:pt idx="1206">
                  <c:v>1217</c:v>
                </c:pt>
                <c:pt idx="1207">
                  <c:v>1218</c:v>
                </c:pt>
                <c:pt idx="1208">
                  <c:v>1219</c:v>
                </c:pt>
                <c:pt idx="1209">
                  <c:v>1220</c:v>
                </c:pt>
                <c:pt idx="1210">
                  <c:v>1221</c:v>
                </c:pt>
                <c:pt idx="1211">
                  <c:v>1222</c:v>
                </c:pt>
                <c:pt idx="1212">
                  <c:v>1223</c:v>
                </c:pt>
                <c:pt idx="1213">
                  <c:v>1224</c:v>
                </c:pt>
                <c:pt idx="1214">
                  <c:v>1225</c:v>
                </c:pt>
                <c:pt idx="1215">
                  <c:v>1226</c:v>
                </c:pt>
                <c:pt idx="1216">
                  <c:v>1227</c:v>
                </c:pt>
                <c:pt idx="1217">
                  <c:v>1228</c:v>
                </c:pt>
                <c:pt idx="1218">
                  <c:v>1229</c:v>
                </c:pt>
                <c:pt idx="1219">
                  <c:v>1230</c:v>
                </c:pt>
                <c:pt idx="1220">
                  <c:v>1231</c:v>
                </c:pt>
                <c:pt idx="1221">
                  <c:v>1232</c:v>
                </c:pt>
                <c:pt idx="1222">
                  <c:v>1233</c:v>
                </c:pt>
                <c:pt idx="1223">
                  <c:v>1234</c:v>
                </c:pt>
                <c:pt idx="1224">
                  <c:v>1235</c:v>
                </c:pt>
                <c:pt idx="1225">
                  <c:v>1236</c:v>
                </c:pt>
                <c:pt idx="1226">
                  <c:v>1237</c:v>
                </c:pt>
                <c:pt idx="1227">
                  <c:v>1238</c:v>
                </c:pt>
                <c:pt idx="1228">
                  <c:v>1239</c:v>
                </c:pt>
                <c:pt idx="1229">
                  <c:v>1240</c:v>
                </c:pt>
                <c:pt idx="1230">
                  <c:v>1241</c:v>
                </c:pt>
                <c:pt idx="1231">
                  <c:v>1242</c:v>
                </c:pt>
                <c:pt idx="1232">
                  <c:v>1243</c:v>
                </c:pt>
                <c:pt idx="1233">
                  <c:v>1244</c:v>
                </c:pt>
                <c:pt idx="1234">
                  <c:v>1245</c:v>
                </c:pt>
                <c:pt idx="1235">
                  <c:v>1246</c:v>
                </c:pt>
                <c:pt idx="1236">
                  <c:v>1247</c:v>
                </c:pt>
                <c:pt idx="1237">
                  <c:v>1248</c:v>
                </c:pt>
                <c:pt idx="1238">
                  <c:v>1249</c:v>
                </c:pt>
                <c:pt idx="1239">
                  <c:v>1250</c:v>
                </c:pt>
                <c:pt idx="1240">
                  <c:v>1251</c:v>
                </c:pt>
                <c:pt idx="1241">
                  <c:v>1252</c:v>
                </c:pt>
                <c:pt idx="1242">
                  <c:v>1253</c:v>
                </c:pt>
                <c:pt idx="1243">
                  <c:v>1254</c:v>
                </c:pt>
                <c:pt idx="1244">
                  <c:v>1255</c:v>
                </c:pt>
                <c:pt idx="1245">
                  <c:v>1256</c:v>
                </c:pt>
                <c:pt idx="1246">
                  <c:v>1257</c:v>
                </c:pt>
                <c:pt idx="1247">
                  <c:v>1258</c:v>
                </c:pt>
                <c:pt idx="1248">
                  <c:v>1259</c:v>
                </c:pt>
                <c:pt idx="1249">
                  <c:v>1260</c:v>
                </c:pt>
                <c:pt idx="1250">
                  <c:v>1261</c:v>
                </c:pt>
                <c:pt idx="1251">
                  <c:v>1262</c:v>
                </c:pt>
                <c:pt idx="1252">
                  <c:v>1263</c:v>
                </c:pt>
                <c:pt idx="1253">
                  <c:v>1264</c:v>
                </c:pt>
                <c:pt idx="1254">
                  <c:v>1265</c:v>
                </c:pt>
                <c:pt idx="1255">
                  <c:v>1266</c:v>
                </c:pt>
                <c:pt idx="1256">
                  <c:v>1267</c:v>
                </c:pt>
                <c:pt idx="1257">
                  <c:v>1268</c:v>
                </c:pt>
                <c:pt idx="1258">
                  <c:v>1269</c:v>
                </c:pt>
                <c:pt idx="1259">
                  <c:v>1270</c:v>
                </c:pt>
                <c:pt idx="1260">
                  <c:v>1271</c:v>
                </c:pt>
                <c:pt idx="1261">
                  <c:v>1272</c:v>
                </c:pt>
                <c:pt idx="1262">
                  <c:v>1273</c:v>
                </c:pt>
                <c:pt idx="1263">
                  <c:v>1274</c:v>
                </c:pt>
                <c:pt idx="1264">
                  <c:v>1275</c:v>
                </c:pt>
                <c:pt idx="1265">
                  <c:v>1276</c:v>
                </c:pt>
                <c:pt idx="1266">
                  <c:v>1277</c:v>
                </c:pt>
                <c:pt idx="1267">
                  <c:v>1278</c:v>
                </c:pt>
                <c:pt idx="1268">
                  <c:v>1279</c:v>
                </c:pt>
                <c:pt idx="1269">
                  <c:v>1280</c:v>
                </c:pt>
                <c:pt idx="1270">
                  <c:v>1281</c:v>
                </c:pt>
                <c:pt idx="1271">
                  <c:v>1282</c:v>
                </c:pt>
                <c:pt idx="1272">
                  <c:v>1283</c:v>
                </c:pt>
                <c:pt idx="1273">
                  <c:v>1284</c:v>
                </c:pt>
                <c:pt idx="1274">
                  <c:v>1285</c:v>
                </c:pt>
                <c:pt idx="1275">
                  <c:v>1286</c:v>
                </c:pt>
                <c:pt idx="1276">
                  <c:v>1287</c:v>
                </c:pt>
                <c:pt idx="1277">
                  <c:v>1288</c:v>
                </c:pt>
                <c:pt idx="1278">
                  <c:v>1289</c:v>
                </c:pt>
                <c:pt idx="1279">
                  <c:v>1290</c:v>
                </c:pt>
                <c:pt idx="1280">
                  <c:v>1291</c:v>
                </c:pt>
                <c:pt idx="1281">
                  <c:v>1292</c:v>
                </c:pt>
                <c:pt idx="1282">
                  <c:v>1293</c:v>
                </c:pt>
                <c:pt idx="1283">
                  <c:v>1294</c:v>
                </c:pt>
                <c:pt idx="1284">
                  <c:v>1295</c:v>
                </c:pt>
                <c:pt idx="1285">
                  <c:v>1296</c:v>
                </c:pt>
                <c:pt idx="1286">
                  <c:v>1297</c:v>
                </c:pt>
                <c:pt idx="1287">
                  <c:v>1298</c:v>
                </c:pt>
                <c:pt idx="1288">
                  <c:v>1299</c:v>
                </c:pt>
                <c:pt idx="1289">
                  <c:v>1300</c:v>
                </c:pt>
                <c:pt idx="1290">
                  <c:v>1301</c:v>
                </c:pt>
                <c:pt idx="1291">
                  <c:v>1302</c:v>
                </c:pt>
                <c:pt idx="1292">
                  <c:v>1303</c:v>
                </c:pt>
                <c:pt idx="1293">
                  <c:v>1304</c:v>
                </c:pt>
                <c:pt idx="1294">
                  <c:v>1305</c:v>
                </c:pt>
                <c:pt idx="1295">
                  <c:v>1306</c:v>
                </c:pt>
                <c:pt idx="1296">
                  <c:v>1307</c:v>
                </c:pt>
                <c:pt idx="1297">
                  <c:v>1308</c:v>
                </c:pt>
                <c:pt idx="1298">
                  <c:v>1309</c:v>
                </c:pt>
                <c:pt idx="1299">
                  <c:v>1310</c:v>
                </c:pt>
                <c:pt idx="1300">
                  <c:v>1311</c:v>
                </c:pt>
                <c:pt idx="1301">
                  <c:v>1312</c:v>
                </c:pt>
                <c:pt idx="1302">
                  <c:v>1313</c:v>
                </c:pt>
                <c:pt idx="1303">
                  <c:v>1314</c:v>
                </c:pt>
                <c:pt idx="1304">
                  <c:v>1315</c:v>
                </c:pt>
                <c:pt idx="1305">
                  <c:v>1316</c:v>
                </c:pt>
                <c:pt idx="1306">
                  <c:v>1317</c:v>
                </c:pt>
                <c:pt idx="1307">
                  <c:v>1318</c:v>
                </c:pt>
                <c:pt idx="1308">
                  <c:v>1319</c:v>
                </c:pt>
                <c:pt idx="1309">
                  <c:v>1320</c:v>
                </c:pt>
                <c:pt idx="1310">
                  <c:v>1321</c:v>
                </c:pt>
                <c:pt idx="1311">
                  <c:v>1322</c:v>
                </c:pt>
                <c:pt idx="1312">
                  <c:v>1323</c:v>
                </c:pt>
                <c:pt idx="1313">
                  <c:v>1324</c:v>
                </c:pt>
                <c:pt idx="1314">
                  <c:v>1325</c:v>
                </c:pt>
                <c:pt idx="1315">
                  <c:v>1326</c:v>
                </c:pt>
                <c:pt idx="1316">
                  <c:v>1327</c:v>
                </c:pt>
                <c:pt idx="1317">
                  <c:v>1328</c:v>
                </c:pt>
                <c:pt idx="1318">
                  <c:v>1329</c:v>
                </c:pt>
                <c:pt idx="1319">
                  <c:v>1330</c:v>
                </c:pt>
                <c:pt idx="1320">
                  <c:v>1331</c:v>
                </c:pt>
                <c:pt idx="1321">
                  <c:v>1332</c:v>
                </c:pt>
                <c:pt idx="1322">
                  <c:v>1333</c:v>
                </c:pt>
                <c:pt idx="1323">
                  <c:v>1334</c:v>
                </c:pt>
                <c:pt idx="1324">
                  <c:v>1335</c:v>
                </c:pt>
                <c:pt idx="1325">
                  <c:v>1336</c:v>
                </c:pt>
                <c:pt idx="1326">
                  <c:v>1337</c:v>
                </c:pt>
                <c:pt idx="1327">
                  <c:v>1338</c:v>
                </c:pt>
                <c:pt idx="1328">
                  <c:v>1339</c:v>
                </c:pt>
                <c:pt idx="1329">
                  <c:v>1340</c:v>
                </c:pt>
                <c:pt idx="1330">
                  <c:v>1341</c:v>
                </c:pt>
                <c:pt idx="1331">
                  <c:v>1342</c:v>
                </c:pt>
                <c:pt idx="1332">
                  <c:v>1343</c:v>
                </c:pt>
                <c:pt idx="1333">
                  <c:v>1344</c:v>
                </c:pt>
                <c:pt idx="1334">
                  <c:v>1345</c:v>
                </c:pt>
                <c:pt idx="1335">
                  <c:v>1346</c:v>
                </c:pt>
                <c:pt idx="1336">
                  <c:v>1347</c:v>
                </c:pt>
                <c:pt idx="1337">
                  <c:v>1348</c:v>
                </c:pt>
                <c:pt idx="1338">
                  <c:v>1349</c:v>
                </c:pt>
                <c:pt idx="1339">
                  <c:v>1350</c:v>
                </c:pt>
                <c:pt idx="1340">
                  <c:v>1351</c:v>
                </c:pt>
                <c:pt idx="1341">
                  <c:v>1352</c:v>
                </c:pt>
                <c:pt idx="1342">
                  <c:v>1354</c:v>
                </c:pt>
                <c:pt idx="1343">
                  <c:v>1355</c:v>
                </c:pt>
                <c:pt idx="1344">
                  <c:v>1356</c:v>
                </c:pt>
                <c:pt idx="1345">
                  <c:v>1357</c:v>
                </c:pt>
                <c:pt idx="1346">
                  <c:v>1358</c:v>
                </c:pt>
                <c:pt idx="1347">
                  <c:v>1359</c:v>
                </c:pt>
                <c:pt idx="1348">
                  <c:v>1360</c:v>
                </c:pt>
                <c:pt idx="1349">
                  <c:v>1361</c:v>
                </c:pt>
                <c:pt idx="1350">
                  <c:v>1362</c:v>
                </c:pt>
                <c:pt idx="1351">
                  <c:v>1363</c:v>
                </c:pt>
                <c:pt idx="1352">
                  <c:v>1364</c:v>
                </c:pt>
                <c:pt idx="1353">
                  <c:v>1365</c:v>
                </c:pt>
                <c:pt idx="1354">
                  <c:v>1366</c:v>
                </c:pt>
                <c:pt idx="1355">
                  <c:v>1367</c:v>
                </c:pt>
                <c:pt idx="1356">
                  <c:v>1368</c:v>
                </c:pt>
                <c:pt idx="1357">
                  <c:v>1369</c:v>
                </c:pt>
                <c:pt idx="1358">
                  <c:v>1370</c:v>
                </c:pt>
                <c:pt idx="1359">
                  <c:v>1371</c:v>
                </c:pt>
                <c:pt idx="1360">
                  <c:v>1372</c:v>
                </c:pt>
                <c:pt idx="1361">
                  <c:v>1373</c:v>
                </c:pt>
                <c:pt idx="1362">
                  <c:v>1374</c:v>
                </c:pt>
                <c:pt idx="1363">
                  <c:v>1375</c:v>
                </c:pt>
                <c:pt idx="1364">
                  <c:v>1376</c:v>
                </c:pt>
                <c:pt idx="1365">
                  <c:v>1377</c:v>
                </c:pt>
                <c:pt idx="1366">
                  <c:v>1378</c:v>
                </c:pt>
                <c:pt idx="1367">
                  <c:v>1379</c:v>
                </c:pt>
                <c:pt idx="1368">
                  <c:v>1380</c:v>
                </c:pt>
                <c:pt idx="1369">
                  <c:v>1381</c:v>
                </c:pt>
                <c:pt idx="1370">
                  <c:v>1382</c:v>
                </c:pt>
                <c:pt idx="1371">
                  <c:v>1383</c:v>
                </c:pt>
                <c:pt idx="1372">
                  <c:v>1384</c:v>
                </c:pt>
                <c:pt idx="1373">
                  <c:v>1385</c:v>
                </c:pt>
                <c:pt idx="1374">
                  <c:v>1386</c:v>
                </c:pt>
                <c:pt idx="1375">
                  <c:v>1387</c:v>
                </c:pt>
                <c:pt idx="1376">
                  <c:v>1388</c:v>
                </c:pt>
                <c:pt idx="1377">
                  <c:v>1389</c:v>
                </c:pt>
                <c:pt idx="1378">
                  <c:v>1390</c:v>
                </c:pt>
                <c:pt idx="1379">
                  <c:v>1391</c:v>
                </c:pt>
                <c:pt idx="1380">
                  <c:v>1392</c:v>
                </c:pt>
                <c:pt idx="1381">
                  <c:v>1393</c:v>
                </c:pt>
                <c:pt idx="1382">
                  <c:v>1394</c:v>
                </c:pt>
                <c:pt idx="1383">
                  <c:v>1395</c:v>
                </c:pt>
                <c:pt idx="1384">
                  <c:v>1396</c:v>
                </c:pt>
                <c:pt idx="1385">
                  <c:v>1397</c:v>
                </c:pt>
                <c:pt idx="1386">
                  <c:v>1398</c:v>
                </c:pt>
                <c:pt idx="1387">
                  <c:v>1399</c:v>
                </c:pt>
                <c:pt idx="1388">
                  <c:v>1400</c:v>
                </c:pt>
                <c:pt idx="1389">
                  <c:v>1401</c:v>
                </c:pt>
                <c:pt idx="1390">
                  <c:v>1402</c:v>
                </c:pt>
                <c:pt idx="1391">
                  <c:v>1403</c:v>
                </c:pt>
                <c:pt idx="1392">
                  <c:v>1404</c:v>
                </c:pt>
                <c:pt idx="1393">
                  <c:v>1405</c:v>
                </c:pt>
                <c:pt idx="1394">
                  <c:v>1406</c:v>
                </c:pt>
                <c:pt idx="1395">
                  <c:v>1407</c:v>
                </c:pt>
                <c:pt idx="1396">
                  <c:v>1408</c:v>
                </c:pt>
                <c:pt idx="1397">
                  <c:v>1409</c:v>
                </c:pt>
                <c:pt idx="1398">
                  <c:v>1410</c:v>
                </c:pt>
                <c:pt idx="1399">
                  <c:v>1411</c:v>
                </c:pt>
                <c:pt idx="1400">
                  <c:v>1412</c:v>
                </c:pt>
                <c:pt idx="1401">
                  <c:v>1413</c:v>
                </c:pt>
                <c:pt idx="1402">
                  <c:v>1414</c:v>
                </c:pt>
                <c:pt idx="1403">
                  <c:v>1415</c:v>
                </c:pt>
                <c:pt idx="1404">
                  <c:v>1416</c:v>
                </c:pt>
                <c:pt idx="1405">
                  <c:v>1417</c:v>
                </c:pt>
                <c:pt idx="1406">
                  <c:v>1418</c:v>
                </c:pt>
                <c:pt idx="1407">
                  <c:v>1419</c:v>
                </c:pt>
                <c:pt idx="1408">
                  <c:v>1420</c:v>
                </c:pt>
                <c:pt idx="1409">
                  <c:v>1421</c:v>
                </c:pt>
                <c:pt idx="1410">
                  <c:v>1422</c:v>
                </c:pt>
                <c:pt idx="1411">
                  <c:v>1423</c:v>
                </c:pt>
                <c:pt idx="1412">
                  <c:v>1424</c:v>
                </c:pt>
                <c:pt idx="1413">
                  <c:v>1425</c:v>
                </c:pt>
                <c:pt idx="1414">
                  <c:v>1426</c:v>
                </c:pt>
                <c:pt idx="1415">
                  <c:v>1427</c:v>
                </c:pt>
                <c:pt idx="1416">
                  <c:v>1428</c:v>
                </c:pt>
                <c:pt idx="1417">
                  <c:v>1429</c:v>
                </c:pt>
                <c:pt idx="1418">
                  <c:v>1430</c:v>
                </c:pt>
                <c:pt idx="1419">
                  <c:v>1431</c:v>
                </c:pt>
                <c:pt idx="1420">
                  <c:v>1432</c:v>
                </c:pt>
                <c:pt idx="1421">
                  <c:v>1433</c:v>
                </c:pt>
                <c:pt idx="1422">
                  <c:v>1434</c:v>
                </c:pt>
                <c:pt idx="1423">
                  <c:v>1435</c:v>
                </c:pt>
                <c:pt idx="1424">
                  <c:v>1436</c:v>
                </c:pt>
                <c:pt idx="1425">
                  <c:v>1437</c:v>
                </c:pt>
                <c:pt idx="1426">
                  <c:v>1438</c:v>
                </c:pt>
                <c:pt idx="1427">
                  <c:v>1439</c:v>
                </c:pt>
                <c:pt idx="1428">
                  <c:v>1440</c:v>
                </c:pt>
                <c:pt idx="1429">
                  <c:v>1441</c:v>
                </c:pt>
                <c:pt idx="1430">
                  <c:v>1442</c:v>
                </c:pt>
                <c:pt idx="1431">
                  <c:v>1443</c:v>
                </c:pt>
                <c:pt idx="1432">
                  <c:v>1444</c:v>
                </c:pt>
                <c:pt idx="1433">
                  <c:v>1445</c:v>
                </c:pt>
                <c:pt idx="1434">
                  <c:v>1446</c:v>
                </c:pt>
                <c:pt idx="1435">
                  <c:v>1447</c:v>
                </c:pt>
                <c:pt idx="1436">
                  <c:v>1448</c:v>
                </c:pt>
                <c:pt idx="1437">
                  <c:v>1449</c:v>
                </c:pt>
                <c:pt idx="1438">
                  <c:v>1450</c:v>
                </c:pt>
                <c:pt idx="1439">
                  <c:v>1451</c:v>
                </c:pt>
                <c:pt idx="1440">
                  <c:v>1452</c:v>
                </c:pt>
                <c:pt idx="1441">
                  <c:v>1453</c:v>
                </c:pt>
                <c:pt idx="1442">
                  <c:v>1454</c:v>
                </c:pt>
                <c:pt idx="1443">
                  <c:v>1455</c:v>
                </c:pt>
                <c:pt idx="1444">
                  <c:v>1456</c:v>
                </c:pt>
                <c:pt idx="1445">
                  <c:v>1457</c:v>
                </c:pt>
                <c:pt idx="1446">
                  <c:v>1458</c:v>
                </c:pt>
                <c:pt idx="1447">
                  <c:v>1459</c:v>
                </c:pt>
                <c:pt idx="1448">
                  <c:v>1461</c:v>
                </c:pt>
                <c:pt idx="1449">
                  <c:v>1462</c:v>
                </c:pt>
                <c:pt idx="1450">
                  <c:v>1463</c:v>
                </c:pt>
                <c:pt idx="1451">
                  <c:v>1464</c:v>
                </c:pt>
                <c:pt idx="1452">
                  <c:v>1465</c:v>
                </c:pt>
                <c:pt idx="1453">
                  <c:v>1466</c:v>
                </c:pt>
                <c:pt idx="1454">
                  <c:v>1467</c:v>
                </c:pt>
                <c:pt idx="1455">
                  <c:v>1468</c:v>
                </c:pt>
                <c:pt idx="1456">
                  <c:v>1469</c:v>
                </c:pt>
                <c:pt idx="1457">
                  <c:v>1470</c:v>
                </c:pt>
                <c:pt idx="1458">
                  <c:v>1471</c:v>
                </c:pt>
                <c:pt idx="1459">
                  <c:v>1472</c:v>
                </c:pt>
                <c:pt idx="1460">
                  <c:v>1473</c:v>
                </c:pt>
                <c:pt idx="1461">
                  <c:v>1474</c:v>
                </c:pt>
                <c:pt idx="1462">
                  <c:v>1475</c:v>
                </c:pt>
                <c:pt idx="1463">
                  <c:v>1476</c:v>
                </c:pt>
                <c:pt idx="1464">
                  <c:v>1477</c:v>
                </c:pt>
                <c:pt idx="1465">
                  <c:v>1478</c:v>
                </c:pt>
                <c:pt idx="1466">
                  <c:v>1479</c:v>
                </c:pt>
                <c:pt idx="1467">
                  <c:v>1480</c:v>
                </c:pt>
                <c:pt idx="1468">
                  <c:v>1481</c:v>
                </c:pt>
                <c:pt idx="1469">
                  <c:v>1482</c:v>
                </c:pt>
                <c:pt idx="1470">
                  <c:v>1483</c:v>
                </c:pt>
                <c:pt idx="1471">
                  <c:v>1485</c:v>
                </c:pt>
                <c:pt idx="1472">
                  <c:v>1486</c:v>
                </c:pt>
                <c:pt idx="1473">
                  <c:v>1487</c:v>
                </c:pt>
                <c:pt idx="1474">
                  <c:v>1488</c:v>
                </c:pt>
                <c:pt idx="1475">
                  <c:v>1489</c:v>
                </c:pt>
                <c:pt idx="1476">
                  <c:v>1490</c:v>
                </c:pt>
                <c:pt idx="1477">
                  <c:v>1491</c:v>
                </c:pt>
                <c:pt idx="1478">
                  <c:v>1492</c:v>
                </c:pt>
                <c:pt idx="1479">
                  <c:v>1493</c:v>
                </c:pt>
                <c:pt idx="1480">
                  <c:v>1494</c:v>
                </c:pt>
                <c:pt idx="1481">
                  <c:v>1495</c:v>
                </c:pt>
                <c:pt idx="1482">
                  <c:v>1496</c:v>
                </c:pt>
                <c:pt idx="1483">
                  <c:v>1497</c:v>
                </c:pt>
                <c:pt idx="1484">
                  <c:v>1498</c:v>
                </c:pt>
                <c:pt idx="1485">
                  <c:v>1499</c:v>
                </c:pt>
                <c:pt idx="1486">
                  <c:v>1500</c:v>
                </c:pt>
                <c:pt idx="1487">
                  <c:v>1501</c:v>
                </c:pt>
                <c:pt idx="1488">
                  <c:v>1502</c:v>
                </c:pt>
                <c:pt idx="1489">
                  <c:v>1503</c:v>
                </c:pt>
                <c:pt idx="1490">
                  <c:v>1504</c:v>
                </c:pt>
                <c:pt idx="1491">
                  <c:v>1505</c:v>
                </c:pt>
                <c:pt idx="1492">
                  <c:v>1506</c:v>
                </c:pt>
                <c:pt idx="1493">
                  <c:v>1507</c:v>
                </c:pt>
                <c:pt idx="1494">
                  <c:v>1508</c:v>
                </c:pt>
                <c:pt idx="1495">
                  <c:v>1509</c:v>
                </c:pt>
                <c:pt idx="1496">
                  <c:v>1510</c:v>
                </c:pt>
                <c:pt idx="1497">
                  <c:v>1511</c:v>
                </c:pt>
                <c:pt idx="1498">
                  <c:v>1512</c:v>
                </c:pt>
                <c:pt idx="1499">
                  <c:v>1513</c:v>
                </c:pt>
                <c:pt idx="1500">
                  <c:v>1514</c:v>
                </c:pt>
                <c:pt idx="1501">
                  <c:v>1515</c:v>
                </c:pt>
                <c:pt idx="1502">
                  <c:v>1516</c:v>
                </c:pt>
                <c:pt idx="1503">
                  <c:v>1517</c:v>
                </c:pt>
                <c:pt idx="1504">
                  <c:v>1518</c:v>
                </c:pt>
                <c:pt idx="1505">
                  <c:v>1519</c:v>
                </c:pt>
                <c:pt idx="1506">
                  <c:v>1520</c:v>
                </c:pt>
                <c:pt idx="1507">
                  <c:v>1521</c:v>
                </c:pt>
                <c:pt idx="1508">
                  <c:v>1522</c:v>
                </c:pt>
                <c:pt idx="1509">
                  <c:v>1523</c:v>
                </c:pt>
                <c:pt idx="1510">
                  <c:v>1524</c:v>
                </c:pt>
                <c:pt idx="1511">
                  <c:v>1525</c:v>
                </c:pt>
                <c:pt idx="1512">
                  <c:v>1526</c:v>
                </c:pt>
                <c:pt idx="1513">
                  <c:v>1527</c:v>
                </c:pt>
                <c:pt idx="1514">
                  <c:v>1528</c:v>
                </c:pt>
                <c:pt idx="1515">
                  <c:v>1529</c:v>
                </c:pt>
                <c:pt idx="1516">
                  <c:v>1530</c:v>
                </c:pt>
                <c:pt idx="1517">
                  <c:v>1531</c:v>
                </c:pt>
                <c:pt idx="1518">
                  <c:v>1532</c:v>
                </c:pt>
                <c:pt idx="1519">
                  <c:v>1533</c:v>
                </c:pt>
                <c:pt idx="1520">
                  <c:v>1534</c:v>
                </c:pt>
                <c:pt idx="1521">
                  <c:v>1535</c:v>
                </c:pt>
                <c:pt idx="1522">
                  <c:v>1536</c:v>
                </c:pt>
                <c:pt idx="1523">
                  <c:v>1537</c:v>
                </c:pt>
                <c:pt idx="1524">
                  <c:v>1538</c:v>
                </c:pt>
                <c:pt idx="1525">
                  <c:v>1539</c:v>
                </c:pt>
                <c:pt idx="1526">
                  <c:v>1540</c:v>
                </c:pt>
                <c:pt idx="1527">
                  <c:v>1541</c:v>
                </c:pt>
                <c:pt idx="1528">
                  <c:v>1542</c:v>
                </c:pt>
                <c:pt idx="1529">
                  <c:v>1543</c:v>
                </c:pt>
                <c:pt idx="1530">
                  <c:v>1544</c:v>
                </c:pt>
                <c:pt idx="1531">
                  <c:v>1545</c:v>
                </c:pt>
                <c:pt idx="1532">
                  <c:v>1546</c:v>
                </c:pt>
                <c:pt idx="1533">
                  <c:v>1547</c:v>
                </c:pt>
                <c:pt idx="1534">
                  <c:v>1548</c:v>
                </c:pt>
                <c:pt idx="1535">
                  <c:v>1549</c:v>
                </c:pt>
                <c:pt idx="1536">
                  <c:v>1550</c:v>
                </c:pt>
                <c:pt idx="1537">
                  <c:v>1551</c:v>
                </c:pt>
                <c:pt idx="1538">
                  <c:v>1552</c:v>
                </c:pt>
                <c:pt idx="1539">
                  <c:v>1553</c:v>
                </c:pt>
                <c:pt idx="1540">
                  <c:v>1554</c:v>
                </c:pt>
                <c:pt idx="1541">
                  <c:v>1555</c:v>
                </c:pt>
                <c:pt idx="1542">
                  <c:v>1556</c:v>
                </c:pt>
                <c:pt idx="1543">
                  <c:v>1557</c:v>
                </c:pt>
                <c:pt idx="1544">
                  <c:v>1558</c:v>
                </c:pt>
                <c:pt idx="1545">
                  <c:v>1559</c:v>
                </c:pt>
                <c:pt idx="1546">
                  <c:v>1560</c:v>
                </c:pt>
                <c:pt idx="1547">
                  <c:v>1561</c:v>
                </c:pt>
                <c:pt idx="1548">
                  <c:v>1562</c:v>
                </c:pt>
                <c:pt idx="1549">
                  <c:v>1563</c:v>
                </c:pt>
                <c:pt idx="1550">
                  <c:v>1564</c:v>
                </c:pt>
                <c:pt idx="1551">
                  <c:v>1565</c:v>
                </c:pt>
                <c:pt idx="1552">
                  <c:v>1566</c:v>
                </c:pt>
                <c:pt idx="1553">
                  <c:v>1567</c:v>
                </c:pt>
                <c:pt idx="1554">
                  <c:v>1568</c:v>
                </c:pt>
                <c:pt idx="1555">
                  <c:v>1569</c:v>
                </c:pt>
                <c:pt idx="1556">
                  <c:v>1570</c:v>
                </c:pt>
                <c:pt idx="1557">
                  <c:v>1571</c:v>
                </c:pt>
                <c:pt idx="1558">
                  <c:v>1572</c:v>
                </c:pt>
                <c:pt idx="1559">
                  <c:v>1573</c:v>
                </c:pt>
                <c:pt idx="1560">
                  <c:v>1574</c:v>
                </c:pt>
                <c:pt idx="1561">
                  <c:v>1575</c:v>
                </c:pt>
                <c:pt idx="1562">
                  <c:v>1576</c:v>
                </c:pt>
                <c:pt idx="1563">
                  <c:v>1577</c:v>
                </c:pt>
                <c:pt idx="1564">
                  <c:v>1578</c:v>
                </c:pt>
                <c:pt idx="1565">
                  <c:v>1579</c:v>
                </c:pt>
                <c:pt idx="1566">
                  <c:v>1580</c:v>
                </c:pt>
                <c:pt idx="1567">
                  <c:v>1581</c:v>
                </c:pt>
                <c:pt idx="1568">
                  <c:v>1582</c:v>
                </c:pt>
                <c:pt idx="1569">
                  <c:v>1583</c:v>
                </c:pt>
                <c:pt idx="1570">
                  <c:v>1584</c:v>
                </c:pt>
                <c:pt idx="1571">
                  <c:v>1585</c:v>
                </c:pt>
                <c:pt idx="1572">
                  <c:v>1586</c:v>
                </c:pt>
                <c:pt idx="1573">
                  <c:v>1587</c:v>
                </c:pt>
                <c:pt idx="1574">
                  <c:v>1588</c:v>
                </c:pt>
                <c:pt idx="1575">
                  <c:v>1589</c:v>
                </c:pt>
                <c:pt idx="1576">
                  <c:v>1590</c:v>
                </c:pt>
                <c:pt idx="1577">
                  <c:v>1591</c:v>
                </c:pt>
                <c:pt idx="1578">
                  <c:v>1592</c:v>
                </c:pt>
                <c:pt idx="1579">
                  <c:v>1593</c:v>
                </c:pt>
                <c:pt idx="1580">
                  <c:v>1594</c:v>
                </c:pt>
                <c:pt idx="1581">
                  <c:v>1595</c:v>
                </c:pt>
                <c:pt idx="1582">
                  <c:v>1596</c:v>
                </c:pt>
                <c:pt idx="1583">
                  <c:v>1597</c:v>
                </c:pt>
                <c:pt idx="1584">
                  <c:v>1598</c:v>
                </c:pt>
                <c:pt idx="1585">
                  <c:v>1599</c:v>
                </c:pt>
                <c:pt idx="1586">
                  <c:v>1600</c:v>
                </c:pt>
                <c:pt idx="1587">
                  <c:v>1601</c:v>
                </c:pt>
                <c:pt idx="1588">
                  <c:v>1602</c:v>
                </c:pt>
                <c:pt idx="1589">
                  <c:v>1603</c:v>
                </c:pt>
                <c:pt idx="1590">
                  <c:v>1604</c:v>
                </c:pt>
                <c:pt idx="1591">
                  <c:v>1605</c:v>
                </c:pt>
                <c:pt idx="1592">
                  <c:v>1606</c:v>
                </c:pt>
                <c:pt idx="1593">
                  <c:v>1607</c:v>
                </c:pt>
                <c:pt idx="1594">
                  <c:v>1608</c:v>
                </c:pt>
                <c:pt idx="1595">
                  <c:v>1609</c:v>
                </c:pt>
                <c:pt idx="1596">
                  <c:v>1610</c:v>
                </c:pt>
                <c:pt idx="1597">
                  <c:v>1611</c:v>
                </c:pt>
                <c:pt idx="1598">
                  <c:v>1612</c:v>
                </c:pt>
                <c:pt idx="1599">
                  <c:v>1613</c:v>
                </c:pt>
                <c:pt idx="1600">
                  <c:v>1614</c:v>
                </c:pt>
                <c:pt idx="1601">
                  <c:v>1615</c:v>
                </c:pt>
                <c:pt idx="1602">
                  <c:v>1616</c:v>
                </c:pt>
                <c:pt idx="1603">
                  <c:v>1617</c:v>
                </c:pt>
                <c:pt idx="1604">
                  <c:v>1618</c:v>
                </c:pt>
                <c:pt idx="1605">
                  <c:v>1619</c:v>
                </c:pt>
                <c:pt idx="1606">
                  <c:v>1620</c:v>
                </c:pt>
                <c:pt idx="1607">
                  <c:v>1621</c:v>
                </c:pt>
                <c:pt idx="1608">
                  <c:v>1622</c:v>
                </c:pt>
                <c:pt idx="1609">
                  <c:v>1623</c:v>
                </c:pt>
                <c:pt idx="1610">
                  <c:v>1624</c:v>
                </c:pt>
                <c:pt idx="1611">
                  <c:v>1625</c:v>
                </c:pt>
                <c:pt idx="1612">
                  <c:v>1626</c:v>
                </c:pt>
                <c:pt idx="1613">
                  <c:v>1627</c:v>
                </c:pt>
                <c:pt idx="1614">
                  <c:v>1628</c:v>
                </c:pt>
                <c:pt idx="1615">
                  <c:v>1629</c:v>
                </c:pt>
                <c:pt idx="1616">
                  <c:v>1630</c:v>
                </c:pt>
                <c:pt idx="1617">
                  <c:v>1631</c:v>
                </c:pt>
                <c:pt idx="1618">
                  <c:v>1632</c:v>
                </c:pt>
                <c:pt idx="1619">
                  <c:v>1633</c:v>
                </c:pt>
                <c:pt idx="1620">
                  <c:v>1634</c:v>
                </c:pt>
                <c:pt idx="1621">
                  <c:v>1635</c:v>
                </c:pt>
                <c:pt idx="1622">
                  <c:v>1636</c:v>
                </c:pt>
                <c:pt idx="1623">
                  <c:v>1637</c:v>
                </c:pt>
                <c:pt idx="1624">
                  <c:v>1638</c:v>
                </c:pt>
                <c:pt idx="1625">
                  <c:v>1639</c:v>
                </c:pt>
                <c:pt idx="1626">
                  <c:v>1640</c:v>
                </c:pt>
                <c:pt idx="1627">
                  <c:v>1641</c:v>
                </c:pt>
                <c:pt idx="1628">
                  <c:v>1642</c:v>
                </c:pt>
                <c:pt idx="1629">
                  <c:v>1643</c:v>
                </c:pt>
                <c:pt idx="1630">
                  <c:v>1644</c:v>
                </c:pt>
                <c:pt idx="1631">
                  <c:v>1645</c:v>
                </c:pt>
                <c:pt idx="1632">
                  <c:v>1646</c:v>
                </c:pt>
                <c:pt idx="1633">
                  <c:v>1647</c:v>
                </c:pt>
                <c:pt idx="1634">
                  <c:v>1648</c:v>
                </c:pt>
                <c:pt idx="1635">
                  <c:v>1649</c:v>
                </c:pt>
                <c:pt idx="1636">
                  <c:v>1650</c:v>
                </c:pt>
                <c:pt idx="1637">
                  <c:v>1651</c:v>
                </c:pt>
                <c:pt idx="1638">
                  <c:v>1652</c:v>
                </c:pt>
                <c:pt idx="1639">
                  <c:v>1653</c:v>
                </c:pt>
                <c:pt idx="1640">
                  <c:v>1654</c:v>
                </c:pt>
                <c:pt idx="1641">
                  <c:v>1655</c:v>
                </c:pt>
                <c:pt idx="1642">
                  <c:v>1657</c:v>
                </c:pt>
                <c:pt idx="1643">
                  <c:v>1658</c:v>
                </c:pt>
                <c:pt idx="1644">
                  <c:v>1659</c:v>
                </c:pt>
                <c:pt idx="1645">
                  <c:v>1660</c:v>
                </c:pt>
                <c:pt idx="1646">
                  <c:v>1661</c:v>
                </c:pt>
                <c:pt idx="1647">
                  <c:v>1662</c:v>
                </c:pt>
                <c:pt idx="1648">
                  <c:v>1663</c:v>
                </c:pt>
                <c:pt idx="1649">
                  <c:v>1664</c:v>
                </c:pt>
                <c:pt idx="1650">
                  <c:v>1665</c:v>
                </c:pt>
                <c:pt idx="1651">
                  <c:v>1666</c:v>
                </c:pt>
                <c:pt idx="1652">
                  <c:v>1667</c:v>
                </c:pt>
                <c:pt idx="1653">
                  <c:v>1668</c:v>
                </c:pt>
                <c:pt idx="1654">
                  <c:v>1669</c:v>
                </c:pt>
                <c:pt idx="1655">
                  <c:v>1670</c:v>
                </c:pt>
                <c:pt idx="1656">
                  <c:v>1671</c:v>
                </c:pt>
                <c:pt idx="1657">
                  <c:v>1672</c:v>
                </c:pt>
                <c:pt idx="1658">
                  <c:v>1673</c:v>
                </c:pt>
                <c:pt idx="1659">
                  <c:v>1674</c:v>
                </c:pt>
                <c:pt idx="1660">
                  <c:v>1675</c:v>
                </c:pt>
                <c:pt idx="1661">
                  <c:v>1676</c:v>
                </c:pt>
                <c:pt idx="1662">
                  <c:v>1677</c:v>
                </c:pt>
                <c:pt idx="1663">
                  <c:v>1678</c:v>
                </c:pt>
                <c:pt idx="1664">
                  <c:v>1679</c:v>
                </c:pt>
                <c:pt idx="1665">
                  <c:v>1680</c:v>
                </c:pt>
                <c:pt idx="1666">
                  <c:v>1681</c:v>
                </c:pt>
                <c:pt idx="1667">
                  <c:v>1682</c:v>
                </c:pt>
                <c:pt idx="1668">
                  <c:v>1683</c:v>
                </c:pt>
                <c:pt idx="1669">
                  <c:v>1684</c:v>
                </c:pt>
                <c:pt idx="1670">
                  <c:v>1685</c:v>
                </c:pt>
                <c:pt idx="1671">
                  <c:v>1686</c:v>
                </c:pt>
                <c:pt idx="1672">
                  <c:v>1687</c:v>
                </c:pt>
                <c:pt idx="1673">
                  <c:v>1688</c:v>
                </c:pt>
                <c:pt idx="1674">
                  <c:v>1689</c:v>
                </c:pt>
                <c:pt idx="1675">
                  <c:v>1690</c:v>
                </c:pt>
                <c:pt idx="1676">
                  <c:v>1691</c:v>
                </c:pt>
                <c:pt idx="1677">
                  <c:v>1692</c:v>
                </c:pt>
                <c:pt idx="1678">
                  <c:v>1693</c:v>
                </c:pt>
                <c:pt idx="1679">
                  <c:v>1694</c:v>
                </c:pt>
                <c:pt idx="1680">
                  <c:v>1695</c:v>
                </c:pt>
                <c:pt idx="1681">
                  <c:v>1696</c:v>
                </c:pt>
                <c:pt idx="1682">
                  <c:v>1697</c:v>
                </c:pt>
                <c:pt idx="1683">
                  <c:v>1698</c:v>
                </c:pt>
                <c:pt idx="1684">
                  <c:v>1699</c:v>
                </c:pt>
                <c:pt idx="1685">
                  <c:v>1700</c:v>
                </c:pt>
                <c:pt idx="1686">
                  <c:v>1701</c:v>
                </c:pt>
                <c:pt idx="1687">
                  <c:v>1702</c:v>
                </c:pt>
                <c:pt idx="1688">
                  <c:v>1703</c:v>
                </c:pt>
                <c:pt idx="1689">
                  <c:v>1704</c:v>
                </c:pt>
                <c:pt idx="1690">
                  <c:v>1705</c:v>
                </c:pt>
                <c:pt idx="1691">
                  <c:v>1706</c:v>
                </c:pt>
                <c:pt idx="1692">
                  <c:v>1707</c:v>
                </c:pt>
                <c:pt idx="1693">
                  <c:v>1708</c:v>
                </c:pt>
                <c:pt idx="1694">
                  <c:v>1709</c:v>
                </c:pt>
                <c:pt idx="1695">
                  <c:v>1710</c:v>
                </c:pt>
                <c:pt idx="1696">
                  <c:v>1711</c:v>
                </c:pt>
                <c:pt idx="1697">
                  <c:v>1712</c:v>
                </c:pt>
                <c:pt idx="1698">
                  <c:v>1713</c:v>
                </c:pt>
                <c:pt idx="1699">
                  <c:v>1714</c:v>
                </c:pt>
                <c:pt idx="1700">
                  <c:v>1715</c:v>
                </c:pt>
                <c:pt idx="1701">
                  <c:v>1716</c:v>
                </c:pt>
                <c:pt idx="1702">
                  <c:v>1717</c:v>
                </c:pt>
                <c:pt idx="1703">
                  <c:v>1718</c:v>
                </c:pt>
                <c:pt idx="1704">
                  <c:v>1719</c:v>
                </c:pt>
                <c:pt idx="1705">
                  <c:v>1720</c:v>
                </c:pt>
                <c:pt idx="1706">
                  <c:v>1721</c:v>
                </c:pt>
                <c:pt idx="1707">
                  <c:v>1722</c:v>
                </c:pt>
                <c:pt idx="1708">
                  <c:v>1723</c:v>
                </c:pt>
                <c:pt idx="1709">
                  <c:v>1724</c:v>
                </c:pt>
                <c:pt idx="1710">
                  <c:v>1725</c:v>
                </c:pt>
                <c:pt idx="1711">
                  <c:v>1726</c:v>
                </c:pt>
                <c:pt idx="1712">
                  <c:v>1727</c:v>
                </c:pt>
                <c:pt idx="1713">
                  <c:v>1728</c:v>
                </c:pt>
                <c:pt idx="1714">
                  <c:v>1729</c:v>
                </c:pt>
                <c:pt idx="1715">
                  <c:v>1730</c:v>
                </c:pt>
                <c:pt idx="1716">
                  <c:v>1731</c:v>
                </c:pt>
                <c:pt idx="1717">
                  <c:v>1732</c:v>
                </c:pt>
                <c:pt idx="1718">
                  <c:v>1733</c:v>
                </c:pt>
                <c:pt idx="1719">
                  <c:v>1734</c:v>
                </c:pt>
                <c:pt idx="1720">
                  <c:v>1735</c:v>
                </c:pt>
                <c:pt idx="1721">
                  <c:v>1736</c:v>
                </c:pt>
                <c:pt idx="1722">
                  <c:v>1737</c:v>
                </c:pt>
                <c:pt idx="1723">
                  <c:v>1738</c:v>
                </c:pt>
                <c:pt idx="1724">
                  <c:v>1739</c:v>
                </c:pt>
                <c:pt idx="1725">
                  <c:v>1740</c:v>
                </c:pt>
                <c:pt idx="1726">
                  <c:v>1741</c:v>
                </c:pt>
                <c:pt idx="1727">
                  <c:v>1742</c:v>
                </c:pt>
                <c:pt idx="1728">
                  <c:v>1743</c:v>
                </c:pt>
                <c:pt idx="1729">
                  <c:v>1744</c:v>
                </c:pt>
                <c:pt idx="1730">
                  <c:v>1745</c:v>
                </c:pt>
                <c:pt idx="1731">
                  <c:v>1746</c:v>
                </c:pt>
                <c:pt idx="1732">
                  <c:v>1747</c:v>
                </c:pt>
                <c:pt idx="1733">
                  <c:v>1748</c:v>
                </c:pt>
                <c:pt idx="1734">
                  <c:v>1749</c:v>
                </c:pt>
                <c:pt idx="1735">
                  <c:v>1750</c:v>
                </c:pt>
                <c:pt idx="1736">
                  <c:v>1751</c:v>
                </c:pt>
                <c:pt idx="1737">
                  <c:v>1752</c:v>
                </c:pt>
                <c:pt idx="1738">
                  <c:v>1753</c:v>
                </c:pt>
                <c:pt idx="1739">
                  <c:v>1754</c:v>
                </c:pt>
                <c:pt idx="1740">
                  <c:v>1755</c:v>
                </c:pt>
                <c:pt idx="1741">
                  <c:v>1756</c:v>
                </c:pt>
                <c:pt idx="1742">
                  <c:v>1757</c:v>
                </c:pt>
                <c:pt idx="1743">
                  <c:v>1758</c:v>
                </c:pt>
                <c:pt idx="1744">
                  <c:v>1759</c:v>
                </c:pt>
                <c:pt idx="1745">
                  <c:v>1760</c:v>
                </c:pt>
                <c:pt idx="1746">
                  <c:v>1761</c:v>
                </c:pt>
                <c:pt idx="1747">
                  <c:v>1762</c:v>
                </c:pt>
                <c:pt idx="1748">
                  <c:v>1763</c:v>
                </c:pt>
                <c:pt idx="1749">
                  <c:v>1764</c:v>
                </c:pt>
                <c:pt idx="1750">
                  <c:v>1765</c:v>
                </c:pt>
                <c:pt idx="1751">
                  <c:v>1766</c:v>
                </c:pt>
                <c:pt idx="1752">
                  <c:v>1767</c:v>
                </c:pt>
                <c:pt idx="1753">
                  <c:v>1768</c:v>
                </c:pt>
                <c:pt idx="1754">
                  <c:v>1769</c:v>
                </c:pt>
                <c:pt idx="1755">
                  <c:v>1770</c:v>
                </c:pt>
                <c:pt idx="1756">
                  <c:v>1771</c:v>
                </c:pt>
                <c:pt idx="1757">
                  <c:v>1772</c:v>
                </c:pt>
                <c:pt idx="1758">
                  <c:v>1773</c:v>
                </c:pt>
                <c:pt idx="1759">
                  <c:v>1774</c:v>
                </c:pt>
                <c:pt idx="1760">
                  <c:v>1775</c:v>
                </c:pt>
                <c:pt idx="1761">
                  <c:v>1776</c:v>
                </c:pt>
                <c:pt idx="1762">
                  <c:v>1777</c:v>
                </c:pt>
                <c:pt idx="1763">
                  <c:v>1778</c:v>
                </c:pt>
                <c:pt idx="1764">
                  <c:v>1779</c:v>
                </c:pt>
                <c:pt idx="1765">
                  <c:v>1780</c:v>
                </c:pt>
                <c:pt idx="1766">
                  <c:v>1781</c:v>
                </c:pt>
                <c:pt idx="1767">
                  <c:v>1782</c:v>
                </c:pt>
                <c:pt idx="1768">
                  <c:v>1783</c:v>
                </c:pt>
                <c:pt idx="1769">
                  <c:v>1784</c:v>
                </c:pt>
                <c:pt idx="1770">
                  <c:v>1785</c:v>
                </c:pt>
                <c:pt idx="1771">
                  <c:v>1786</c:v>
                </c:pt>
                <c:pt idx="1772">
                  <c:v>1787</c:v>
                </c:pt>
                <c:pt idx="1773">
                  <c:v>1788</c:v>
                </c:pt>
                <c:pt idx="1774">
                  <c:v>1789</c:v>
                </c:pt>
                <c:pt idx="1775">
                  <c:v>1790</c:v>
                </c:pt>
                <c:pt idx="1776">
                  <c:v>1791</c:v>
                </c:pt>
                <c:pt idx="1777">
                  <c:v>1792</c:v>
                </c:pt>
                <c:pt idx="1778">
                  <c:v>1793</c:v>
                </c:pt>
                <c:pt idx="1779">
                  <c:v>1794</c:v>
                </c:pt>
                <c:pt idx="1780">
                  <c:v>1795</c:v>
                </c:pt>
                <c:pt idx="1781">
                  <c:v>1796</c:v>
                </c:pt>
                <c:pt idx="1782">
                  <c:v>1797</c:v>
                </c:pt>
                <c:pt idx="1783">
                  <c:v>1798</c:v>
                </c:pt>
                <c:pt idx="1784">
                  <c:v>1799</c:v>
                </c:pt>
                <c:pt idx="1785">
                  <c:v>1800</c:v>
                </c:pt>
                <c:pt idx="1786">
                  <c:v>1801</c:v>
                </c:pt>
                <c:pt idx="1787">
                  <c:v>1802</c:v>
                </c:pt>
                <c:pt idx="1788">
                  <c:v>1803</c:v>
                </c:pt>
                <c:pt idx="1789">
                  <c:v>1804</c:v>
                </c:pt>
                <c:pt idx="1790">
                  <c:v>1805</c:v>
                </c:pt>
                <c:pt idx="1791">
                  <c:v>1806</c:v>
                </c:pt>
                <c:pt idx="1792">
                  <c:v>1807</c:v>
                </c:pt>
                <c:pt idx="1793">
                  <c:v>1808</c:v>
                </c:pt>
                <c:pt idx="1794">
                  <c:v>1809</c:v>
                </c:pt>
                <c:pt idx="1795">
                  <c:v>1810</c:v>
                </c:pt>
                <c:pt idx="1796">
                  <c:v>1811</c:v>
                </c:pt>
                <c:pt idx="1797">
                  <c:v>1812</c:v>
                </c:pt>
                <c:pt idx="1798">
                  <c:v>1813</c:v>
                </c:pt>
                <c:pt idx="1799">
                  <c:v>1814</c:v>
                </c:pt>
                <c:pt idx="1800">
                  <c:v>1815</c:v>
                </c:pt>
                <c:pt idx="1801">
                  <c:v>1816</c:v>
                </c:pt>
                <c:pt idx="1802">
                  <c:v>1817</c:v>
                </c:pt>
                <c:pt idx="1803">
                  <c:v>1818</c:v>
                </c:pt>
                <c:pt idx="1804">
                  <c:v>1819</c:v>
                </c:pt>
                <c:pt idx="1805">
                  <c:v>1820</c:v>
                </c:pt>
                <c:pt idx="1806">
                  <c:v>1821</c:v>
                </c:pt>
                <c:pt idx="1807">
                  <c:v>1822</c:v>
                </c:pt>
                <c:pt idx="1808">
                  <c:v>1823</c:v>
                </c:pt>
                <c:pt idx="1809">
                  <c:v>1824</c:v>
                </c:pt>
                <c:pt idx="1810">
                  <c:v>1825</c:v>
                </c:pt>
                <c:pt idx="1811">
                  <c:v>1826</c:v>
                </c:pt>
                <c:pt idx="1812">
                  <c:v>1827</c:v>
                </c:pt>
                <c:pt idx="1813">
                  <c:v>1828</c:v>
                </c:pt>
                <c:pt idx="1814">
                  <c:v>1829</c:v>
                </c:pt>
                <c:pt idx="1815">
                  <c:v>1830</c:v>
                </c:pt>
                <c:pt idx="1816">
                  <c:v>1831</c:v>
                </c:pt>
                <c:pt idx="1817">
                  <c:v>1832</c:v>
                </c:pt>
                <c:pt idx="1818">
                  <c:v>1833</c:v>
                </c:pt>
                <c:pt idx="1819">
                  <c:v>1834</c:v>
                </c:pt>
                <c:pt idx="1820">
                  <c:v>1835</c:v>
                </c:pt>
                <c:pt idx="1821">
                  <c:v>1836</c:v>
                </c:pt>
                <c:pt idx="1822">
                  <c:v>1837</c:v>
                </c:pt>
                <c:pt idx="1823">
                  <c:v>1838</c:v>
                </c:pt>
                <c:pt idx="1824">
                  <c:v>1839</c:v>
                </c:pt>
                <c:pt idx="1825">
                  <c:v>1840</c:v>
                </c:pt>
                <c:pt idx="1826">
                  <c:v>1841</c:v>
                </c:pt>
                <c:pt idx="1827">
                  <c:v>1842</c:v>
                </c:pt>
                <c:pt idx="1828">
                  <c:v>1843</c:v>
                </c:pt>
                <c:pt idx="1829">
                  <c:v>1844</c:v>
                </c:pt>
                <c:pt idx="1830">
                  <c:v>1845</c:v>
                </c:pt>
                <c:pt idx="1831">
                  <c:v>1846</c:v>
                </c:pt>
                <c:pt idx="1832">
                  <c:v>1847</c:v>
                </c:pt>
                <c:pt idx="1833">
                  <c:v>1848</c:v>
                </c:pt>
                <c:pt idx="1834">
                  <c:v>1849</c:v>
                </c:pt>
                <c:pt idx="1835">
                  <c:v>1850</c:v>
                </c:pt>
                <c:pt idx="1836">
                  <c:v>1851</c:v>
                </c:pt>
                <c:pt idx="1837">
                  <c:v>1852</c:v>
                </c:pt>
                <c:pt idx="1838">
                  <c:v>1853</c:v>
                </c:pt>
                <c:pt idx="1839">
                  <c:v>1854</c:v>
                </c:pt>
                <c:pt idx="1840">
                  <c:v>1855</c:v>
                </c:pt>
                <c:pt idx="1841">
                  <c:v>1856</c:v>
                </c:pt>
                <c:pt idx="1842">
                  <c:v>1857</c:v>
                </c:pt>
                <c:pt idx="1843">
                  <c:v>1858</c:v>
                </c:pt>
                <c:pt idx="1844">
                  <c:v>1859</c:v>
                </c:pt>
                <c:pt idx="1845">
                  <c:v>1860</c:v>
                </c:pt>
                <c:pt idx="1846">
                  <c:v>1861</c:v>
                </c:pt>
                <c:pt idx="1847">
                  <c:v>1862</c:v>
                </c:pt>
                <c:pt idx="1848">
                  <c:v>1863</c:v>
                </c:pt>
                <c:pt idx="1849">
                  <c:v>1864</c:v>
                </c:pt>
                <c:pt idx="1850">
                  <c:v>1865</c:v>
                </c:pt>
                <c:pt idx="1851">
                  <c:v>1866</c:v>
                </c:pt>
                <c:pt idx="1852">
                  <c:v>1867</c:v>
                </c:pt>
                <c:pt idx="1853">
                  <c:v>1868</c:v>
                </c:pt>
                <c:pt idx="1854">
                  <c:v>1869</c:v>
                </c:pt>
                <c:pt idx="1855">
                  <c:v>1870</c:v>
                </c:pt>
                <c:pt idx="1856">
                  <c:v>1871</c:v>
                </c:pt>
                <c:pt idx="1857">
                  <c:v>1872</c:v>
                </c:pt>
                <c:pt idx="1858">
                  <c:v>1873</c:v>
                </c:pt>
                <c:pt idx="1859">
                  <c:v>1874</c:v>
                </c:pt>
                <c:pt idx="1860">
                  <c:v>1875</c:v>
                </c:pt>
                <c:pt idx="1861">
                  <c:v>1876</c:v>
                </c:pt>
                <c:pt idx="1862">
                  <c:v>1877</c:v>
                </c:pt>
                <c:pt idx="1863">
                  <c:v>1878</c:v>
                </c:pt>
                <c:pt idx="1864">
                  <c:v>1879</c:v>
                </c:pt>
                <c:pt idx="1865">
                  <c:v>1880</c:v>
                </c:pt>
                <c:pt idx="1866">
                  <c:v>1881</c:v>
                </c:pt>
                <c:pt idx="1867">
                  <c:v>1882</c:v>
                </c:pt>
                <c:pt idx="1868">
                  <c:v>1883</c:v>
                </c:pt>
                <c:pt idx="1869">
                  <c:v>1884</c:v>
                </c:pt>
                <c:pt idx="1870">
                  <c:v>1885</c:v>
                </c:pt>
                <c:pt idx="1871">
                  <c:v>1886</c:v>
                </c:pt>
                <c:pt idx="1872">
                  <c:v>1887</c:v>
                </c:pt>
                <c:pt idx="1873">
                  <c:v>1888</c:v>
                </c:pt>
                <c:pt idx="1874">
                  <c:v>1889</c:v>
                </c:pt>
                <c:pt idx="1875">
                  <c:v>1890</c:v>
                </c:pt>
                <c:pt idx="1876">
                  <c:v>1891</c:v>
                </c:pt>
                <c:pt idx="1877">
                  <c:v>1892</c:v>
                </c:pt>
                <c:pt idx="1878">
                  <c:v>1893</c:v>
                </c:pt>
                <c:pt idx="1879">
                  <c:v>1894</c:v>
                </c:pt>
                <c:pt idx="1880">
                  <c:v>1895</c:v>
                </c:pt>
                <c:pt idx="1881">
                  <c:v>1896</c:v>
                </c:pt>
                <c:pt idx="1882">
                  <c:v>1897</c:v>
                </c:pt>
                <c:pt idx="1883">
                  <c:v>1898</c:v>
                </c:pt>
                <c:pt idx="1884">
                  <c:v>1899</c:v>
                </c:pt>
                <c:pt idx="1885">
                  <c:v>1900</c:v>
                </c:pt>
                <c:pt idx="1886">
                  <c:v>1901</c:v>
                </c:pt>
                <c:pt idx="1887">
                  <c:v>1902</c:v>
                </c:pt>
                <c:pt idx="1888">
                  <c:v>1903</c:v>
                </c:pt>
                <c:pt idx="1889">
                  <c:v>1904</c:v>
                </c:pt>
                <c:pt idx="1890">
                  <c:v>1905</c:v>
                </c:pt>
                <c:pt idx="1891">
                  <c:v>1906</c:v>
                </c:pt>
                <c:pt idx="1892">
                  <c:v>1907</c:v>
                </c:pt>
                <c:pt idx="1893">
                  <c:v>1908</c:v>
                </c:pt>
                <c:pt idx="1894">
                  <c:v>1909</c:v>
                </c:pt>
                <c:pt idx="1895">
                  <c:v>1910</c:v>
                </c:pt>
                <c:pt idx="1896">
                  <c:v>1911</c:v>
                </c:pt>
                <c:pt idx="1897">
                  <c:v>1912</c:v>
                </c:pt>
                <c:pt idx="1898">
                  <c:v>1913</c:v>
                </c:pt>
                <c:pt idx="1899">
                  <c:v>1914</c:v>
                </c:pt>
                <c:pt idx="1900">
                  <c:v>1915</c:v>
                </c:pt>
                <c:pt idx="1901">
                  <c:v>1916</c:v>
                </c:pt>
                <c:pt idx="1902">
                  <c:v>1917</c:v>
                </c:pt>
                <c:pt idx="1903">
                  <c:v>1918</c:v>
                </c:pt>
                <c:pt idx="1904">
                  <c:v>1919</c:v>
                </c:pt>
                <c:pt idx="1905">
                  <c:v>1920</c:v>
                </c:pt>
                <c:pt idx="1906">
                  <c:v>1921</c:v>
                </c:pt>
                <c:pt idx="1907">
                  <c:v>1922</c:v>
                </c:pt>
                <c:pt idx="1908">
                  <c:v>1923</c:v>
                </c:pt>
                <c:pt idx="1909">
                  <c:v>1924</c:v>
                </c:pt>
                <c:pt idx="1910">
                  <c:v>1925</c:v>
                </c:pt>
                <c:pt idx="1911">
                  <c:v>1926</c:v>
                </c:pt>
                <c:pt idx="1912">
                  <c:v>1927</c:v>
                </c:pt>
                <c:pt idx="1913">
                  <c:v>1928</c:v>
                </c:pt>
                <c:pt idx="1914">
                  <c:v>1929</c:v>
                </c:pt>
                <c:pt idx="1915">
                  <c:v>1930</c:v>
                </c:pt>
                <c:pt idx="1916">
                  <c:v>1931</c:v>
                </c:pt>
                <c:pt idx="1917">
                  <c:v>1932</c:v>
                </c:pt>
                <c:pt idx="1918">
                  <c:v>1933</c:v>
                </c:pt>
                <c:pt idx="1919">
                  <c:v>1934</c:v>
                </c:pt>
                <c:pt idx="1920">
                  <c:v>1935</c:v>
                </c:pt>
                <c:pt idx="1921">
                  <c:v>1936</c:v>
                </c:pt>
                <c:pt idx="1922">
                  <c:v>1937</c:v>
                </c:pt>
                <c:pt idx="1923">
                  <c:v>1938</c:v>
                </c:pt>
                <c:pt idx="1924">
                  <c:v>1939</c:v>
                </c:pt>
                <c:pt idx="1925">
                  <c:v>1940</c:v>
                </c:pt>
                <c:pt idx="1926">
                  <c:v>1941</c:v>
                </c:pt>
                <c:pt idx="1927">
                  <c:v>1942</c:v>
                </c:pt>
                <c:pt idx="1928">
                  <c:v>1943</c:v>
                </c:pt>
                <c:pt idx="1929">
                  <c:v>1944</c:v>
                </c:pt>
                <c:pt idx="1930">
                  <c:v>1945</c:v>
                </c:pt>
                <c:pt idx="1931">
                  <c:v>1946</c:v>
                </c:pt>
                <c:pt idx="1932">
                  <c:v>1947</c:v>
                </c:pt>
                <c:pt idx="1933">
                  <c:v>1948</c:v>
                </c:pt>
                <c:pt idx="1934">
                  <c:v>1949</c:v>
                </c:pt>
                <c:pt idx="1935">
                  <c:v>1950</c:v>
                </c:pt>
                <c:pt idx="1936">
                  <c:v>1951</c:v>
                </c:pt>
                <c:pt idx="1937">
                  <c:v>1952</c:v>
                </c:pt>
                <c:pt idx="1938">
                  <c:v>1953</c:v>
                </c:pt>
                <c:pt idx="1939">
                  <c:v>1954</c:v>
                </c:pt>
                <c:pt idx="1940">
                  <c:v>1955</c:v>
                </c:pt>
                <c:pt idx="1941">
                  <c:v>1956</c:v>
                </c:pt>
                <c:pt idx="1942">
                  <c:v>1957</c:v>
                </c:pt>
                <c:pt idx="1943">
                  <c:v>1958</c:v>
                </c:pt>
                <c:pt idx="1944">
                  <c:v>1959</c:v>
                </c:pt>
                <c:pt idx="1945">
                  <c:v>1960</c:v>
                </c:pt>
                <c:pt idx="1946">
                  <c:v>1961</c:v>
                </c:pt>
                <c:pt idx="1947">
                  <c:v>1962</c:v>
                </c:pt>
                <c:pt idx="1948">
                  <c:v>1963</c:v>
                </c:pt>
                <c:pt idx="1949">
                  <c:v>1964</c:v>
                </c:pt>
                <c:pt idx="1950">
                  <c:v>1965</c:v>
                </c:pt>
                <c:pt idx="1951">
                  <c:v>1966</c:v>
                </c:pt>
                <c:pt idx="1952">
                  <c:v>1967</c:v>
                </c:pt>
                <c:pt idx="1953">
                  <c:v>1968</c:v>
                </c:pt>
                <c:pt idx="1954">
                  <c:v>1969</c:v>
                </c:pt>
                <c:pt idx="1955">
                  <c:v>1970</c:v>
                </c:pt>
                <c:pt idx="1956">
                  <c:v>1971</c:v>
                </c:pt>
                <c:pt idx="1957">
                  <c:v>1972</c:v>
                </c:pt>
                <c:pt idx="1958">
                  <c:v>1973</c:v>
                </c:pt>
                <c:pt idx="1959">
                  <c:v>1974</c:v>
                </c:pt>
                <c:pt idx="1960">
                  <c:v>1975</c:v>
                </c:pt>
                <c:pt idx="1961">
                  <c:v>1976</c:v>
                </c:pt>
                <c:pt idx="1962">
                  <c:v>1977</c:v>
                </c:pt>
                <c:pt idx="1963">
                  <c:v>1978</c:v>
                </c:pt>
                <c:pt idx="1964">
                  <c:v>1979</c:v>
                </c:pt>
                <c:pt idx="1965">
                  <c:v>1980</c:v>
                </c:pt>
                <c:pt idx="1966">
                  <c:v>1981</c:v>
                </c:pt>
                <c:pt idx="1967">
                  <c:v>1982</c:v>
                </c:pt>
                <c:pt idx="1968">
                  <c:v>1983</c:v>
                </c:pt>
                <c:pt idx="1969">
                  <c:v>1984</c:v>
                </c:pt>
                <c:pt idx="1970">
                  <c:v>1985</c:v>
                </c:pt>
                <c:pt idx="1971">
                  <c:v>1986</c:v>
                </c:pt>
                <c:pt idx="1972">
                  <c:v>1987</c:v>
                </c:pt>
                <c:pt idx="1973">
                  <c:v>1988</c:v>
                </c:pt>
                <c:pt idx="1974">
                  <c:v>1989</c:v>
                </c:pt>
                <c:pt idx="1975">
                  <c:v>1990</c:v>
                </c:pt>
                <c:pt idx="1976">
                  <c:v>1991</c:v>
                </c:pt>
                <c:pt idx="1977">
                  <c:v>1992</c:v>
                </c:pt>
                <c:pt idx="1978">
                  <c:v>1993</c:v>
                </c:pt>
                <c:pt idx="1979">
                  <c:v>1994</c:v>
                </c:pt>
                <c:pt idx="1980">
                  <c:v>1995</c:v>
                </c:pt>
                <c:pt idx="1981">
                  <c:v>1996</c:v>
                </c:pt>
                <c:pt idx="1982">
                  <c:v>1997</c:v>
                </c:pt>
                <c:pt idx="1983">
                  <c:v>1998</c:v>
                </c:pt>
                <c:pt idx="1984">
                  <c:v>1999</c:v>
                </c:pt>
                <c:pt idx="1985">
                  <c:v>2000</c:v>
                </c:pt>
                <c:pt idx="1986">
                  <c:v>2001</c:v>
                </c:pt>
                <c:pt idx="1987">
                  <c:v>2002</c:v>
                </c:pt>
                <c:pt idx="1988">
                  <c:v>2003</c:v>
                </c:pt>
                <c:pt idx="1989">
                  <c:v>2004</c:v>
                </c:pt>
                <c:pt idx="1990">
                  <c:v>2005</c:v>
                </c:pt>
                <c:pt idx="1991">
                  <c:v>2006</c:v>
                </c:pt>
                <c:pt idx="1992">
                  <c:v>2007</c:v>
                </c:pt>
                <c:pt idx="1993">
                  <c:v>2008</c:v>
                </c:pt>
                <c:pt idx="1994">
                  <c:v>2009</c:v>
                </c:pt>
                <c:pt idx="1995">
                  <c:v>2010</c:v>
                </c:pt>
                <c:pt idx="1996">
                  <c:v>2012</c:v>
                </c:pt>
                <c:pt idx="1997">
                  <c:v>2013</c:v>
                </c:pt>
                <c:pt idx="1998">
                  <c:v>2014</c:v>
                </c:pt>
                <c:pt idx="1999">
                  <c:v>2015</c:v>
                </c:pt>
                <c:pt idx="2000">
                  <c:v>2016</c:v>
                </c:pt>
                <c:pt idx="2001">
                  <c:v>2017</c:v>
                </c:pt>
                <c:pt idx="2002">
                  <c:v>2018</c:v>
                </c:pt>
                <c:pt idx="2003">
                  <c:v>2019</c:v>
                </c:pt>
                <c:pt idx="2004">
                  <c:v>2020</c:v>
                </c:pt>
                <c:pt idx="2005">
                  <c:v>2021</c:v>
                </c:pt>
                <c:pt idx="2006">
                  <c:v>2022</c:v>
                </c:pt>
                <c:pt idx="2007">
                  <c:v>2023</c:v>
                </c:pt>
                <c:pt idx="2008">
                  <c:v>2024</c:v>
                </c:pt>
                <c:pt idx="2009">
                  <c:v>2025</c:v>
                </c:pt>
                <c:pt idx="2010">
                  <c:v>2026</c:v>
                </c:pt>
                <c:pt idx="2011">
                  <c:v>2027</c:v>
                </c:pt>
                <c:pt idx="2012">
                  <c:v>2028</c:v>
                </c:pt>
                <c:pt idx="2013">
                  <c:v>2029</c:v>
                </c:pt>
                <c:pt idx="2014">
                  <c:v>2030</c:v>
                </c:pt>
                <c:pt idx="2015">
                  <c:v>2031</c:v>
                </c:pt>
                <c:pt idx="2016">
                  <c:v>2032</c:v>
                </c:pt>
                <c:pt idx="2017">
                  <c:v>2033</c:v>
                </c:pt>
                <c:pt idx="2018">
                  <c:v>2034</c:v>
                </c:pt>
                <c:pt idx="2019">
                  <c:v>2035</c:v>
                </c:pt>
                <c:pt idx="2020">
                  <c:v>2036</c:v>
                </c:pt>
                <c:pt idx="2021">
                  <c:v>2037</c:v>
                </c:pt>
                <c:pt idx="2022">
                  <c:v>2038</c:v>
                </c:pt>
                <c:pt idx="2023">
                  <c:v>2039</c:v>
                </c:pt>
                <c:pt idx="2024">
                  <c:v>2040</c:v>
                </c:pt>
                <c:pt idx="2025">
                  <c:v>2041</c:v>
                </c:pt>
                <c:pt idx="2026">
                  <c:v>2042</c:v>
                </c:pt>
                <c:pt idx="2027">
                  <c:v>2043</c:v>
                </c:pt>
                <c:pt idx="2028">
                  <c:v>2044</c:v>
                </c:pt>
                <c:pt idx="2029">
                  <c:v>2045</c:v>
                </c:pt>
                <c:pt idx="2030">
                  <c:v>2046</c:v>
                </c:pt>
                <c:pt idx="2031">
                  <c:v>2047</c:v>
                </c:pt>
                <c:pt idx="2032">
                  <c:v>2048</c:v>
                </c:pt>
                <c:pt idx="2033">
                  <c:v>2049</c:v>
                </c:pt>
                <c:pt idx="2034">
                  <c:v>2050</c:v>
                </c:pt>
                <c:pt idx="2035">
                  <c:v>2051</c:v>
                </c:pt>
                <c:pt idx="2036">
                  <c:v>2052</c:v>
                </c:pt>
                <c:pt idx="2037">
                  <c:v>2053</c:v>
                </c:pt>
                <c:pt idx="2038">
                  <c:v>2054</c:v>
                </c:pt>
                <c:pt idx="2039">
                  <c:v>2055</c:v>
                </c:pt>
                <c:pt idx="2040">
                  <c:v>2057</c:v>
                </c:pt>
                <c:pt idx="2041">
                  <c:v>2058</c:v>
                </c:pt>
                <c:pt idx="2042">
                  <c:v>2059</c:v>
                </c:pt>
                <c:pt idx="2043">
                  <c:v>2060</c:v>
                </c:pt>
                <c:pt idx="2044">
                  <c:v>2061</c:v>
                </c:pt>
                <c:pt idx="2045">
                  <c:v>2062</c:v>
                </c:pt>
                <c:pt idx="2046">
                  <c:v>2063</c:v>
                </c:pt>
                <c:pt idx="2047">
                  <c:v>2064</c:v>
                </c:pt>
                <c:pt idx="2048">
                  <c:v>2065</c:v>
                </c:pt>
                <c:pt idx="2049">
                  <c:v>2066</c:v>
                </c:pt>
                <c:pt idx="2050">
                  <c:v>2067</c:v>
                </c:pt>
                <c:pt idx="2051">
                  <c:v>2068</c:v>
                </c:pt>
                <c:pt idx="2052">
                  <c:v>2069</c:v>
                </c:pt>
                <c:pt idx="2053">
                  <c:v>2070</c:v>
                </c:pt>
                <c:pt idx="2054">
                  <c:v>2071</c:v>
                </c:pt>
                <c:pt idx="2055">
                  <c:v>2072</c:v>
                </c:pt>
                <c:pt idx="2056">
                  <c:v>2073</c:v>
                </c:pt>
                <c:pt idx="2057">
                  <c:v>2074</c:v>
                </c:pt>
                <c:pt idx="2058">
                  <c:v>2075</c:v>
                </c:pt>
                <c:pt idx="2059">
                  <c:v>2076</c:v>
                </c:pt>
                <c:pt idx="2060">
                  <c:v>2077</c:v>
                </c:pt>
                <c:pt idx="2061">
                  <c:v>2078</c:v>
                </c:pt>
                <c:pt idx="2062">
                  <c:v>2079</c:v>
                </c:pt>
                <c:pt idx="2063">
                  <c:v>2080</c:v>
                </c:pt>
                <c:pt idx="2064">
                  <c:v>2081</c:v>
                </c:pt>
                <c:pt idx="2065">
                  <c:v>2082</c:v>
                </c:pt>
                <c:pt idx="2066">
                  <c:v>2083</c:v>
                </c:pt>
                <c:pt idx="2067">
                  <c:v>2084</c:v>
                </c:pt>
                <c:pt idx="2068">
                  <c:v>2085</c:v>
                </c:pt>
                <c:pt idx="2069">
                  <c:v>2086</c:v>
                </c:pt>
                <c:pt idx="2070">
                  <c:v>2087</c:v>
                </c:pt>
                <c:pt idx="2071">
                  <c:v>2088</c:v>
                </c:pt>
                <c:pt idx="2072">
                  <c:v>2089</c:v>
                </c:pt>
                <c:pt idx="2073">
                  <c:v>2090</c:v>
                </c:pt>
                <c:pt idx="2074">
                  <c:v>2091</c:v>
                </c:pt>
                <c:pt idx="2075">
                  <c:v>2092</c:v>
                </c:pt>
                <c:pt idx="2076">
                  <c:v>2093</c:v>
                </c:pt>
                <c:pt idx="2077">
                  <c:v>2094</c:v>
                </c:pt>
                <c:pt idx="2078">
                  <c:v>2095</c:v>
                </c:pt>
                <c:pt idx="2079">
                  <c:v>2096</c:v>
                </c:pt>
                <c:pt idx="2080">
                  <c:v>2097</c:v>
                </c:pt>
                <c:pt idx="2081">
                  <c:v>2098</c:v>
                </c:pt>
                <c:pt idx="2082">
                  <c:v>2099</c:v>
                </c:pt>
                <c:pt idx="2083">
                  <c:v>2100</c:v>
                </c:pt>
                <c:pt idx="2084">
                  <c:v>2101</c:v>
                </c:pt>
                <c:pt idx="2085">
                  <c:v>2102</c:v>
                </c:pt>
                <c:pt idx="2086">
                  <c:v>2103</c:v>
                </c:pt>
                <c:pt idx="2087">
                  <c:v>2104</c:v>
                </c:pt>
                <c:pt idx="2088">
                  <c:v>2105</c:v>
                </c:pt>
                <c:pt idx="2089">
                  <c:v>2106</c:v>
                </c:pt>
                <c:pt idx="2090">
                  <c:v>2107</c:v>
                </c:pt>
                <c:pt idx="2091">
                  <c:v>2108</c:v>
                </c:pt>
                <c:pt idx="2092">
                  <c:v>2109</c:v>
                </c:pt>
                <c:pt idx="2093">
                  <c:v>2110</c:v>
                </c:pt>
                <c:pt idx="2094">
                  <c:v>2111</c:v>
                </c:pt>
                <c:pt idx="2095">
                  <c:v>2112</c:v>
                </c:pt>
                <c:pt idx="2096">
                  <c:v>2113</c:v>
                </c:pt>
                <c:pt idx="2097">
                  <c:v>2114</c:v>
                </c:pt>
                <c:pt idx="2098">
                  <c:v>2115</c:v>
                </c:pt>
                <c:pt idx="2099">
                  <c:v>2116</c:v>
                </c:pt>
                <c:pt idx="2100">
                  <c:v>2117</c:v>
                </c:pt>
                <c:pt idx="2101">
                  <c:v>2118</c:v>
                </c:pt>
                <c:pt idx="2102">
                  <c:v>2119</c:v>
                </c:pt>
                <c:pt idx="2103">
                  <c:v>2120</c:v>
                </c:pt>
                <c:pt idx="2104">
                  <c:v>2121</c:v>
                </c:pt>
                <c:pt idx="2105">
                  <c:v>2122</c:v>
                </c:pt>
                <c:pt idx="2106">
                  <c:v>2123</c:v>
                </c:pt>
                <c:pt idx="2107">
                  <c:v>2124</c:v>
                </c:pt>
                <c:pt idx="2108">
                  <c:v>2125</c:v>
                </c:pt>
                <c:pt idx="2109">
                  <c:v>2126</c:v>
                </c:pt>
                <c:pt idx="2110">
                  <c:v>2127</c:v>
                </c:pt>
                <c:pt idx="2111">
                  <c:v>2128</c:v>
                </c:pt>
                <c:pt idx="2112">
                  <c:v>2129</c:v>
                </c:pt>
                <c:pt idx="2113">
                  <c:v>2130</c:v>
                </c:pt>
                <c:pt idx="2114">
                  <c:v>2131</c:v>
                </c:pt>
                <c:pt idx="2115">
                  <c:v>2132</c:v>
                </c:pt>
                <c:pt idx="2116">
                  <c:v>2133</c:v>
                </c:pt>
                <c:pt idx="2117">
                  <c:v>2134</c:v>
                </c:pt>
                <c:pt idx="2118">
                  <c:v>2135</c:v>
                </c:pt>
                <c:pt idx="2119">
                  <c:v>2136</c:v>
                </c:pt>
                <c:pt idx="2120">
                  <c:v>2137</c:v>
                </c:pt>
                <c:pt idx="2121">
                  <c:v>2138</c:v>
                </c:pt>
                <c:pt idx="2122">
                  <c:v>2139</c:v>
                </c:pt>
                <c:pt idx="2123">
                  <c:v>2140</c:v>
                </c:pt>
                <c:pt idx="2124">
                  <c:v>2141</c:v>
                </c:pt>
                <c:pt idx="2125">
                  <c:v>2142</c:v>
                </c:pt>
                <c:pt idx="2126">
                  <c:v>2143</c:v>
                </c:pt>
                <c:pt idx="2127">
                  <c:v>2144</c:v>
                </c:pt>
                <c:pt idx="2128">
                  <c:v>2145</c:v>
                </c:pt>
                <c:pt idx="2129">
                  <c:v>2146</c:v>
                </c:pt>
                <c:pt idx="2130">
                  <c:v>2147</c:v>
                </c:pt>
                <c:pt idx="2131">
                  <c:v>2148</c:v>
                </c:pt>
                <c:pt idx="2132">
                  <c:v>2149</c:v>
                </c:pt>
                <c:pt idx="2133">
                  <c:v>2150</c:v>
                </c:pt>
                <c:pt idx="2134">
                  <c:v>2151</c:v>
                </c:pt>
                <c:pt idx="2135">
                  <c:v>2152</c:v>
                </c:pt>
                <c:pt idx="2136">
                  <c:v>2153</c:v>
                </c:pt>
                <c:pt idx="2137">
                  <c:v>2154</c:v>
                </c:pt>
                <c:pt idx="2138">
                  <c:v>2155</c:v>
                </c:pt>
                <c:pt idx="2139">
                  <c:v>2156</c:v>
                </c:pt>
                <c:pt idx="2140">
                  <c:v>2157</c:v>
                </c:pt>
                <c:pt idx="2141">
                  <c:v>2158</c:v>
                </c:pt>
                <c:pt idx="2142">
                  <c:v>2159</c:v>
                </c:pt>
                <c:pt idx="2143">
                  <c:v>2160</c:v>
                </c:pt>
                <c:pt idx="2144">
                  <c:v>2161</c:v>
                </c:pt>
                <c:pt idx="2145">
                  <c:v>2162</c:v>
                </c:pt>
                <c:pt idx="2146">
                  <c:v>2163</c:v>
                </c:pt>
                <c:pt idx="2147">
                  <c:v>2164</c:v>
                </c:pt>
                <c:pt idx="2148">
                  <c:v>2165</c:v>
                </c:pt>
                <c:pt idx="2149">
                  <c:v>2166</c:v>
                </c:pt>
                <c:pt idx="2150">
                  <c:v>2167</c:v>
                </c:pt>
                <c:pt idx="2151">
                  <c:v>2168</c:v>
                </c:pt>
                <c:pt idx="2152">
                  <c:v>2169</c:v>
                </c:pt>
                <c:pt idx="2153">
                  <c:v>2170</c:v>
                </c:pt>
                <c:pt idx="2154">
                  <c:v>2171</c:v>
                </c:pt>
                <c:pt idx="2155">
                  <c:v>2172</c:v>
                </c:pt>
                <c:pt idx="2156">
                  <c:v>2173</c:v>
                </c:pt>
                <c:pt idx="2157">
                  <c:v>2174</c:v>
                </c:pt>
                <c:pt idx="2158">
                  <c:v>2175</c:v>
                </c:pt>
                <c:pt idx="2159">
                  <c:v>2176</c:v>
                </c:pt>
                <c:pt idx="2160">
                  <c:v>2177</c:v>
                </c:pt>
                <c:pt idx="2161">
                  <c:v>2178</c:v>
                </c:pt>
                <c:pt idx="2162">
                  <c:v>2179</c:v>
                </c:pt>
                <c:pt idx="2163">
                  <c:v>2180</c:v>
                </c:pt>
                <c:pt idx="2164">
                  <c:v>2181</c:v>
                </c:pt>
                <c:pt idx="2165">
                  <c:v>2182</c:v>
                </c:pt>
                <c:pt idx="2166">
                  <c:v>2183</c:v>
                </c:pt>
                <c:pt idx="2167">
                  <c:v>2184</c:v>
                </c:pt>
                <c:pt idx="2168">
                  <c:v>2185</c:v>
                </c:pt>
                <c:pt idx="2169">
                  <c:v>2186</c:v>
                </c:pt>
                <c:pt idx="2170">
                  <c:v>2187</c:v>
                </c:pt>
                <c:pt idx="2171">
                  <c:v>2188</c:v>
                </c:pt>
                <c:pt idx="2172">
                  <c:v>2189</c:v>
                </c:pt>
                <c:pt idx="2173">
                  <c:v>2190</c:v>
                </c:pt>
                <c:pt idx="2174">
                  <c:v>2191</c:v>
                </c:pt>
                <c:pt idx="2175">
                  <c:v>2192</c:v>
                </c:pt>
                <c:pt idx="2176">
                  <c:v>2193</c:v>
                </c:pt>
                <c:pt idx="2177">
                  <c:v>2194</c:v>
                </c:pt>
                <c:pt idx="2178">
                  <c:v>2195</c:v>
                </c:pt>
                <c:pt idx="2179">
                  <c:v>2196</c:v>
                </c:pt>
                <c:pt idx="2180">
                  <c:v>2197</c:v>
                </c:pt>
                <c:pt idx="2181">
                  <c:v>2198</c:v>
                </c:pt>
                <c:pt idx="2182">
                  <c:v>2199</c:v>
                </c:pt>
                <c:pt idx="2183">
                  <c:v>2200</c:v>
                </c:pt>
                <c:pt idx="2184">
                  <c:v>2201</c:v>
                </c:pt>
                <c:pt idx="2185">
                  <c:v>2202</c:v>
                </c:pt>
                <c:pt idx="2186">
                  <c:v>2203</c:v>
                </c:pt>
                <c:pt idx="2187">
                  <c:v>2204</c:v>
                </c:pt>
                <c:pt idx="2188">
                  <c:v>2205</c:v>
                </c:pt>
                <c:pt idx="2189">
                  <c:v>2206</c:v>
                </c:pt>
                <c:pt idx="2190">
                  <c:v>2207</c:v>
                </c:pt>
                <c:pt idx="2191">
                  <c:v>2208</c:v>
                </c:pt>
                <c:pt idx="2192">
                  <c:v>2209</c:v>
                </c:pt>
                <c:pt idx="2193">
                  <c:v>2210</c:v>
                </c:pt>
                <c:pt idx="2194">
                  <c:v>2211</c:v>
                </c:pt>
                <c:pt idx="2195">
                  <c:v>2212</c:v>
                </c:pt>
                <c:pt idx="2196">
                  <c:v>2213</c:v>
                </c:pt>
                <c:pt idx="2197">
                  <c:v>2214</c:v>
                </c:pt>
                <c:pt idx="2198">
                  <c:v>2215</c:v>
                </c:pt>
                <c:pt idx="2199">
                  <c:v>2216</c:v>
                </c:pt>
                <c:pt idx="2200">
                  <c:v>2217</c:v>
                </c:pt>
                <c:pt idx="2201">
                  <c:v>2218</c:v>
                </c:pt>
                <c:pt idx="2202">
                  <c:v>2219</c:v>
                </c:pt>
                <c:pt idx="2203">
                  <c:v>2220</c:v>
                </c:pt>
                <c:pt idx="2204">
                  <c:v>2221</c:v>
                </c:pt>
                <c:pt idx="2205">
                  <c:v>2222</c:v>
                </c:pt>
                <c:pt idx="2206">
                  <c:v>2223</c:v>
                </c:pt>
                <c:pt idx="2207">
                  <c:v>2224</c:v>
                </c:pt>
                <c:pt idx="2208">
                  <c:v>2225</c:v>
                </c:pt>
                <c:pt idx="2209">
                  <c:v>2226</c:v>
                </c:pt>
                <c:pt idx="2210">
                  <c:v>2227</c:v>
                </c:pt>
                <c:pt idx="2211">
                  <c:v>2228</c:v>
                </c:pt>
                <c:pt idx="2212">
                  <c:v>2229</c:v>
                </c:pt>
                <c:pt idx="2213">
                  <c:v>2230</c:v>
                </c:pt>
                <c:pt idx="2214">
                  <c:v>2231</c:v>
                </c:pt>
                <c:pt idx="2215">
                  <c:v>2232</c:v>
                </c:pt>
                <c:pt idx="2216">
                  <c:v>2233</c:v>
                </c:pt>
                <c:pt idx="2217">
                  <c:v>2234</c:v>
                </c:pt>
                <c:pt idx="2218">
                  <c:v>2235</c:v>
                </c:pt>
                <c:pt idx="2219">
                  <c:v>2236</c:v>
                </c:pt>
                <c:pt idx="2220">
                  <c:v>2237</c:v>
                </c:pt>
                <c:pt idx="2221">
                  <c:v>2238</c:v>
                </c:pt>
                <c:pt idx="2222">
                  <c:v>2239</c:v>
                </c:pt>
                <c:pt idx="2223">
                  <c:v>2240</c:v>
                </c:pt>
                <c:pt idx="2224">
                  <c:v>2241</c:v>
                </c:pt>
                <c:pt idx="2225">
                  <c:v>2242</c:v>
                </c:pt>
                <c:pt idx="2226">
                  <c:v>2243</c:v>
                </c:pt>
                <c:pt idx="2227">
                  <c:v>2244</c:v>
                </c:pt>
                <c:pt idx="2228">
                  <c:v>2245</c:v>
                </c:pt>
                <c:pt idx="2229">
                  <c:v>2246</c:v>
                </c:pt>
                <c:pt idx="2230">
                  <c:v>2247</c:v>
                </c:pt>
                <c:pt idx="2231">
                  <c:v>2248</c:v>
                </c:pt>
                <c:pt idx="2232">
                  <c:v>2249</c:v>
                </c:pt>
                <c:pt idx="2233">
                  <c:v>2250</c:v>
                </c:pt>
                <c:pt idx="2234">
                  <c:v>2251</c:v>
                </c:pt>
                <c:pt idx="2235">
                  <c:v>2252</c:v>
                </c:pt>
                <c:pt idx="2236">
                  <c:v>2253</c:v>
                </c:pt>
                <c:pt idx="2237">
                  <c:v>2254</c:v>
                </c:pt>
                <c:pt idx="2238">
                  <c:v>2255</c:v>
                </c:pt>
                <c:pt idx="2239">
                  <c:v>2256</c:v>
                </c:pt>
                <c:pt idx="2240">
                  <c:v>2257</c:v>
                </c:pt>
                <c:pt idx="2241">
                  <c:v>2258</c:v>
                </c:pt>
                <c:pt idx="2242">
                  <c:v>2259</c:v>
                </c:pt>
                <c:pt idx="2243">
                  <c:v>2260</c:v>
                </c:pt>
                <c:pt idx="2244">
                  <c:v>2261</c:v>
                </c:pt>
                <c:pt idx="2245">
                  <c:v>2262</c:v>
                </c:pt>
                <c:pt idx="2246">
                  <c:v>2263</c:v>
                </c:pt>
                <c:pt idx="2247">
                  <c:v>2264</c:v>
                </c:pt>
                <c:pt idx="2248">
                  <c:v>2265</c:v>
                </c:pt>
                <c:pt idx="2249">
                  <c:v>2266</c:v>
                </c:pt>
                <c:pt idx="2250">
                  <c:v>2267</c:v>
                </c:pt>
                <c:pt idx="2251">
                  <c:v>2268</c:v>
                </c:pt>
                <c:pt idx="2252">
                  <c:v>2269</c:v>
                </c:pt>
                <c:pt idx="2253">
                  <c:v>2270</c:v>
                </c:pt>
                <c:pt idx="2254">
                  <c:v>2271</c:v>
                </c:pt>
                <c:pt idx="2255">
                  <c:v>2272</c:v>
                </c:pt>
                <c:pt idx="2256">
                  <c:v>2273</c:v>
                </c:pt>
                <c:pt idx="2257">
                  <c:v>2274</c:v>
                </c:pt>
                <c:pt idx="2258">
                  <c:v>2275</c:v>
                </c:pt>
                <c:pt idx="2259">
                  <c:v>2276</c:v>
                </c:pt>
                <c:pt idx="2260">
                  <c:v>2277</c:v>
                </c:pt>
                <c:pt idx="2261">
                  <c:v>2278</c:v>
                </c:pt>
                <c:pt idx="2262">
                  <c:v>2279</c:v>
                </c:pt>
                <c:pt idx="2263">
                  <c:v>2280</c:v>
                </c:pt>
                <c:pt idx="2264">
                  <c:v>2281</c:v>
                </c:pt>
                <c:pt idx="2265">
                  <c:v>2282</c:v>
                </c:pt>
                <c:pt idx="2266">
                  <c:v>2283</c:v>
                </c:pt>
                <c:pt idx="2267">
                  <c:v>2284</c:v>
                </c:pt>
                <c:pt idx="2268">
                  <c:v>2285</c:v>
                </c:pt>
                <c:pt idx="2269">
                  <c:v>2286</c:v>
                </c:pt>
                <c:pt idx="2270">
                  <c:v>2287</c:v>
                </c:pt>
                <c:pt idx="2271">
                  <c:v>2288</c:v>
                </c:pt>
                <c:pt idx="2272">
                  <c:v>2289</c:v>
                </c:pt>
                <c:pt idx="2273">
                  <c:v>2290</c:v>
                </c:pt>
                <c:pt idx="2274">
                  <c:v>2291</c:v>
                </c:pt>
                <c:pt idx="2275">
                  <c:v>2292</c:v>
                </c:pt>
                <c:pt idx="2276">
                  <c:v>2293</c:v>
                </c:pt>
                <c:pt idx="2277">
                  <c:v>2294</c:v>
                </c:pt>
                <c:pt idx="2278">
                  <c:v>2295</c:v>
                </c:pt>
                <c:pt idx="2279">
                  <c:v>2296</c:v>
                </c:pt>
                <c:pt idx="2280">
                  <c:v>2297</c:v>
                </c:pt>
                <c:pt idx="2281">
                  <c:v>2298</c:v>
                </c:pt>
                <c:pt idx="2282">
                  <c:v>2299</c:v>
                </c:pt>
                <c:pt idx="2283">
                  <c:v>2300</c:v>
                </c:pt>
                <c:pt idx="2284">
                  <c:v>2301</c:v>
                </c:pt>
                <c:pt idx="2285">
                  <c:v>2302</c:v>
                </c:pt>
                <c:pt idx="2286">
                  <c:v>2303</c:v>
                </c:pt>
                <c:pt idx="2287">
                  <c:v>2304</c:v>
                </c:pt>
                <c:pt idx="2288">
                  <c:v>2305</c:v>
                </c:pt>
                <c:pt idx="2289">
                  <c:v>2306</c:v>
                </c:pt>
                <c:pt idx="2290">
                  <c:v>2307</c:v>
                </c:pt>
                <c:pt idx="2291">
                  <c:v>2308</c:v>
                </c:pt>
                <c:pt idx="2292">
                  <c:v>2309</c:v>
                </c:pt>
                <c:pt idx="2293">
                  <c:v>2310</c:v>
                </c:pt>
                <c:pt idx="2294">
                  <c:v>2311</c:v>
                </c:pt>
                <c:pt idx="2295">
                  <c:v>2312</c:v>
                </c:pt>
                <c:pt idx="2296">
                  <c:v>2313</c:v>
                </c:pt>
                <c:pt idx="2297">
                  <c:v>2314</c:v>
                </c:pt>
                <c:pt idx="2298">
                  <c:v>2315</c:v>
                </c:pt>
                <c:pt idx="2299">
                  <c:v>2316</c:v>
                </c:pt>
                <c:pt idx="2300">
                  <c:v>2317</c:v>
                </c:pt>
                <c:pt idx="2301">
                  <c:v>2318</c:v>
                </c:pt>
                <c:pt idx="2302">
                  <c:v>2319</c:v>
                </c:pt>
                <c:pt idx="2303">
                  <c:v>2320</c:v>
                </c:pt>
                <c:pt idx="2304">
                  <c:v>2321</c:v>
                </c:pt>
                <c:pt idx="2305">
                  <c:v>2322</c:v>
                </c:pt>
                <c:pt idx="2306">
                  <c:v>2323</c:v>
                </c:pt>
                <c:pt idx="2307">
                  <c:v>2324</c:v>
                </c:pt>
                <c:pt idx="2308">
                  <c:v>2325</c:v>
                </c:pt>
                <c:pt idx="2309">
                  <c:v>2326</c:v>
                </c:pt>
                <c:pt idx="2310">
                  <c:v>2327</c:v>
                </c:pt>
                <c:pt idx="2311">
                  <c:v>2328</c:v>
                </c:pt>
                <c:pt idx="2312">
                  <c:v>2329</c:v>
                </c:pt>
                <c:pt idx="2313">
                  <c:v>2330</c:v>
                </c:pt>
                <c:pt idx="2314">
                  <c:v>2331</c:v>
                </c:pt>
                <c:pt idx="2315">
                  <c:v>2332</c:v>
                </c:pt>
                <c:pt idx="2316">
                  <c:v>2333</c:v>
                </c:pt>
                <c:pt idx="2317">
                  <c:v>2334</c:v>
                </c:pt>
                <c:pt idx="2318">
                  <c:v>2335</c:v>
                </c:pt>
                <c:pt idx="2319">
                  <c:v>2336</c:v>
                </c:pt>
                <c:pt idx="2320">
                  <c:v>2337</c:v>
                </c:pt>
                <c:pt idx="2321">
                  <c:v>2338</c:v>
                </c:pt>
                <c:pt idx="2322">
                  <c:v>2339</c:v>
                </c:pt>
                <c:pt idx="2323">
                  <c:v>2340</c:v>
                </c:pt>
                <c:pt idx="2324">
                  <c:v>2341</c:v>
                </c:pt>
                <c:pt idx="2325">
                  <c:v>2342</c:v>
                </c:pt>
                <c:pt idx="2326">
                  <c:v>2343</c:v>
                </c:pt>
                <c:pt idx="2327">
                  <c:v>2344</c:v>
                </c:pt>
                <c:pt idx="2328">
                  <c:v>2345</c:v>
                </c:pt>
                <c:pt idx="2329">
                  <c:v>2346</c:v>
                </c:pt>
                <c:pt idx="2330">
                  <c:v>2347</c:v>
                </c:pt>
                <c:pt idx="2331">
                  <c:v>2348</c:v>
                </c:pt>
                <c:pt idx="2332">
                  <c:v>2349</c:v>
                </c:pt>
                <c:pt idx="2333">
                  <c:v>2350</c:v>
                </c:pt>
                <c:pt idx="2334">
                  <c:v>2351</c:v>
                </c:pt>
                <c:pt idx="2335">
                  <c:v>2352</c:v>
                </c:pt>
                <c:pt idx="2336">
                  <c:v>2353</c:v>
                </c:pt>
                <c:pt idx="2337">
                  <c:v>2354</c:v>
                </c:pt>
                <c:pt idx="2338">
                  <c:v>2355</c:v>
                </c:pt>
                <c:pt idx="2339">
                  <c:v>2356</c:v>
                </c:pt>
                <c:pt idx="2340">
                  <c:v>2357</c:v>
                </c:pt>
                <c:pt idx="2341">
                  <c:v>2358</c:v>
                </c:pt>
                <c:pt idx="2342">
                  <c:v>2359</c:v>
                </c:pt>
                <c:pt idx="2343">
                  <c:v>2360</c:v>
                </c:pt>
                <c:pt idx="2344">
                  <c:v>2361</c:v>
                </c:pt>
                <c:pt idx="2345">
                  <c:v>2362</c:v>
                </c:pt>
                <c:pt idx="2346">
                  <c:v>2363</c:v>
                </c:pt>
                <c:pt idx="2347">
                  <c:v>2364</c:v>
                </c:pt>
                <c:pt idx="2348">
                  <c:v>2365</c:v>
                </c:pt>
                <c:pt idx="2349">
                  <c:v>2366</c:v>
                </c:pt>
                <c:pt idx="2350">
                  <c:v>2367</c:v>
                </c:pt>
                <c:pt idx="2351">
                  <c:v>2368</c:v>
                </c:pt>
                <c:pt idx="2352">
                  <c:v>2369</c:v>
                </c:pt>
                <c:pt idx="2353">
                  <c:v>2370</c:v>
                </c:pt>
                <c:pt idx="2354">
                  <c:v>2371</c:v>
                </c:pt>
                <c:pt idx="2355">
                  <c:v>2372</c:v>
                </c:pt>
                <c:pt idx="2356">
                  <c:v>2373</c:v>
                </c:pt>
                <c:pt idx="2357">
                  <c:v>2374</c:v>
                </c:pt>
                <c:pt idx="2358">
                  <c:v>2375</c:v>
                </c:pt>
                <c:pt idx="2359">
                  <c:v>2376</c:v>
                </c:pt>
                <c:pt idx="2360">
                  <c:v>2377</c:v>
                </c:pt>
                <c:pt idx="2361">
                  <c:v>2378</c:v>
                </c:pt>
                <c:pt idx="2362">
                  <c:v>2379</c:v>
                </c:pt>
                <c:pt idx="2363">
                  <c:v>2380</c:v>
                </c:pt>
                <c:pt idx="2364">
                  <c:v>2381</c:v>
                </c:pt>
                <c:pt idx="2365">
                  <c:v>2382</c:v>
                </c:pt>
                <c:pt idx="2366">
                  <c:v>2383</c:v>
                </c:pt>
                <c:pt idx="2367">
                  <c:v>2384</c:v>
                </c:pt>
                <c:pt idx="2368">
                  <c:v>2385</c:v>
                </c:pt>
                <c:pt idx="2369">
                  <c:v>2386</c:v>
                </c:pt>
                <c:pt idx="2370">
                  <c:v>2387</c:v>
                </c:pt>
                <c:pt idx="2371">
                  <c:v>2388</c:v>
                </c:pt>
                <c:pt idx="2372">
                  <c:v>2389</c:v>
                </c:pt>
                <c:pt idx="2373">
                  <c:v>2390</c:v>
                </c:pt>
                <c:pt idx="2374">
                  <c:v>2391</c:v>
                </c:pt>
                <c:pt idx="2375">
                  <c:v>2392</c:v>
                </c:pt>
                <c:pt idx="2376">
                  <c:v>2393</c:v>
                </c:pt>
                <c:pt idx="2377">
                  <c:v>2394</c:v>
                </c:pt>
                <c:pt idx="2378">
                  <c:v>2395</c:v>
                </c:pt>
                <c:pt idx="2379">
                  <c:v>2396</c:v>
                </c:pt>
                <c:pt idx="2380">
                  <c:v>2397</c:v>
                </c:pt>
                <c:pt idx="2381">
                  <c:v>2398</c:v>
                </c:pt>
                <c:pt idx="2382">
                  <c:v>2399</c:v>
                </c:pt>
                <c:pt idx="2383">
                  <c:v>2400</c:v>
                </c:pt>
                <c:pt idx="2384">
                  <c:v>2401</c:v>
                </c:pt>
                <c:pt idx="2385">
                  <c:v>2402</c:v>
                </c:pt>
                <c:pt idx="2386">
                  <c:v>2403</c:v>
                </c:pt>
                <c:pt idx="2387">
                  <c:v>2404</c:v>
                </c:pt>
                <c:pt idx="2388">
                  <c:v>2405</c:v>
                </c:pt>
                <c:pt idx="2389">
                  <c:v>2406</c:v>
                </c:pt>
                <c:pt idx="2390">
                  <c:v>2407</c:v>
                </c:pt>
                <c:pt idx="2391">
                  <c:v>2408</c:v>
                </c:pt>
                <c:pt idx="2392">
                  <c:v>2409</c:v>
                </c:pt>
                <c:pt idx="2393">
                  <c:v>2410</c:v>
                </c:pt>
                <c:pt idx="2394">
                  <c:v>2411</c:v>
                </c:pt>
                <c:pt idx="2395">
                  <c:v>2412</c:v>
                </c:pt>
                <c:pt idx="2396">
                  <c:v>2413</c:v>
                </c:pt>
                <c:pt idx="2397">
                  <c:v>2414</c:v>
                </c:pt>
                <c:pt idx="2398">
                  <c:v>2415</c:v>
                </c:pt>
                <c:pt idx="2399">
                  <c:v>2416</c:v>
                </c:pt>
                <c:pt idx="2400">
                  <c:v>2417</c:v>
                </c:pt>
                <c:pt idx="2401">
                  <c:v>2418</c:v>
                </c:pt>
                <c:pt idx="2402">
                  <c:v>2419</c:v>
                </c:pt>
                <c:pt idx="2403">
                  <c:v>2420</c:v>
                </c:pt>
                <c:pt idx="2404">
                  <c:v>2421</c:v>
                </c:pt>
                <c:pt idx="2405">
                  <c:v>2422</c:v>
                </c:pt>
                <c:pt idx="2406">
                  <c:v>2423</c:v>
                </c:pt>
                <c:pt idx="2407">
                  <c:v>2424</c:v>
                </c:pt>
                <c:pt idx="2408">
                  <c:v>2425</c:v>
                </c:pt>
                <c:pt idx="2409">
                  <c:v>2426</c:v>
                </c:pt>
                <c:pt idx="2410">
                  <c:v>2427</c:v>
                </c:pt>
                <c:pt idx="2411">
                  <c:v>2428</c:v>
                </c:pt>
                <c:pt idx="2412">
                  <c:v>2429</c:v>
                </c:pt>
                <c:pt idx="2413">
                  <c:v>2430</c:v>
                </c:pt>
                <c:pt idx="2414">
                  <c:v>2431</c:v>
                </c:pt>
                <c:pt idx="2415">
                  <c:v>2432</c:v>
                </c:pt>
                <c:pt idx="2416">
                  <c:v>2433</c:v>
                </c:pt>
                <c:pt idx="2417">
                  <c:v>2434</c:v>
                </c:pt>
                <c:pt idx="2418">
                  <c:v>2435</c:v>
                </c:pt>
                <c:pt idx="2419">
                  <c:v>2436</c:v>
                </c:pt>
                <c:pt idx="2420">
                  <c:v>2437</c:v>
                </c:pt>
                <c:pt idx="2421">
                  <c:v>2438</c:v>
                </c:pt>
                <c:pt idx="2422">
                  <c:v>2439</c:v>
                </c:pt>
                <c:pt idx="2423">
                  <c:v>2440</c:v>
                </c:pt>
                <c:pt idx="2424">
                  <c:v>2441</c:v>
                </c:pt>
                <c:pt idx="2425">
                  <c:v>2442</c:v>
                </c:pt>
                <c:pt idx="2426">
                  <c:v>2443</c:v>
                </c:pt>
                <c:pt idx="2427">
                  <c:v>2444</c:v>
                </c:pt>
                <c:pt idx="2428">
                  <c:v>2445</c:v>
                </c:pt>
                <c:pt idx="2429">
                  <c:v>2446</c:v>
                </c:pt>
                <c:pt idx="2430">
                  <c:v>2447</c:v>
                </c:pt>
                <c:pt idx="2431">
                  <c:v>2448</c:v>
                </c:pt>
                <c:pt idx="2432">
                  <c:v>2449</c:v>
                </c:pt>
                <c:pt idx="2433">
                  <c:v>2450</c:v>
                </c:pt>
                <c:pt idx="2434">
                  <c:v>2451</c:v>
                </c:pt>
                <c:pt idx="2435">
                  <c:v>2452</c:v>
                </c:pt>
                <c:pt idx="2436">
                  <c:v>2453</c:v>
                </c:pt>
                <c:pt idx="2437">
                  <c:v>2454</c:v>
                </c:pt>
                <c:pt idx="2438">
                  <c:v>2455</c:v>
                </c:pt>
                <c:pt idx="2439">
                  <c:v>2456</c:v>
                </c:pt>
                <c:pt idx="2440">
                  <c:v>2457</c:v>
                </c:pt>
                <c:pt idx="2441">
                  <c:v>2458</c:v>
                </c:pt>
                <c:pt idx="2442">
                  <c:v>2459</c:v>
                </c:pt>
                <c:pt idx="2443">
                  <c:v>2460</c:v>
                </c:pt>
                <c:pt idx="2444">
                  <c:v>2461</c:v>
                </c:pt>
                <c:pt idx="2445">
                  <c:v>2462</c:v>
                </c:pt>
                <c:pt idx="2446">
                  <c:v>2463</c:v>
                </c:pt>
                <c:pt idx="2447">
                  <c:v>2464</c:v>
                </c:pt>
                <c:pt idx="2448">
                  <c:v>2465</c:v>
                </c:pt>
                <c:pt idx="2449">
                  <c:v>2466</c:v>
                </c:pt>
                <c:pt idx="2450">
                  <c:v>2467</c:v>
                </c:pt>
                <c:pt idx="2451">
                  <c:v>2468</c:v>
                </c:pt>
                <c:pt idx="2452">
                  <c:v>2469</c:v>
                </c:pt>
                <c:pt idx="2453">
                  <c:v>2470</c:v>
                </c:pt>
                <c:pt idx="2454">
                  <c:v>2471</c:v>
                </c:pt>
                <c:pt idx="2455">
                  <c:v>2472</c:v>
                </c:pt>
                <c:pt idx="2456">
                  <c:v>2473</c:v>
                </c:pt>
                <c:pt idx="2457">
                  <c:v>2474</c:v>
                </c:pt>
                <c:pt idx="2458">
                  <c:v>2475</c:v>
                </c:pt>
                <c:pt idx="2459">
                  <c:v>2476</c:v>
                </c:pt>
                <c:pt idx="2460">
                  <c:v>2477</c:v>
                </c:pt>
                <c:pt idx="2461">
                  <c:v>2478</c:v>
                </c:pt>
                <c:pt idx="2462">
                  <c:v>2479</c:v>
                </c:pt>
                <c:pt idx="2463">
                  <c:v>2481</c:v>
                </c:pt>
                <c:pt idx="2464">
                  <c:v>2482</c:v>
                </c:pt>
                <c:pt idx="2465">
                  <c:v>2483</c:v>
                </c:pt>
                <c:pt idx="2466">
                  <c:v>2484</c:v>
                </c:pt>
                <c:pt idx="2467">
                  <c:v>2485</c:v>
                </c:pt>
                <c:pt idx="2468">
                  <c:v>2486</c:v>
                </c:pt>
                <c:pt idx="2469">
                  <c:v>2487</c:v>
                </c:pt>
                <c:pt idx="2470">
                  <c:v>2488</c:v>
                </c:pt>
                <c:pt idx="2471">
                  <c:v>2489</c:v>
                </c:pt>
                <c:pt idx="2472">
                  <c:v>2490</c:v>
                </c:pt>
                <c:pt idx="2473">
                  <c:v>2491</c:v>
                </c:pt>
                <c:pt idx="2474">
                  <c:v>2492</c:v>
                </c:pt>
                <c:pt idx="2475">
                  <c:v>2493</c:v>
                </c:pt>
                <c:pt idx="2476">
                  <c:v>2494</c:v>
                </c:pt>
                <c:pt idx="2477">
                  <c:v>2495</c:v>
                </c:pt>
                <c:pt idx="2478">
                  <c:v>2496</c:v>
                </c:pt>
                <c:pt idx="2479">
                  <c:v>2497</c:v>
                </c:pt>
                <c:pt idx="2480">
                  <c:v>2498</c:v>
                </c:pt>
                <c:pt idx="2481">
                  <c:v>2499</c:v>
                </c:pt>
                <c:pt idx="2482">
                  <c:v>2500</c:v>
                </c:pt>
                <c:pt idx="2483">
                  <c:v>2501</c:v>
                </c:pt>
                <c:pt idx="2484">
                  <c:v>2502</c:v>
                </c:pt>
                <c:pt idx="2485">
                  <c:v>2503</c:v>
                </c:pt>
                <c:pt idx="2486">
                  <c:v>2504</c:v>
                </c:pt>
                <c:pt idx="2487">
                  <c:v>2505</c:v>
                </c:pt>
                <c:pt idx="2488">
                  <c:v>2506</c:v>
                </c:pt>
                <c:pt idx="2489">
                  <c:v>2507</c:v>
                </c:pt>
                <c:pt idx="2490">
                  <c:v>2508</c:v>
                </c:pt>
                <c:pt idx="2491">
                  <c:v>2509</c:v>
                </c:pt>
                <c:pt idx="2492">
                  <c:v>2510</c:v>
                </c:pt>
                <c:pt idx="2493">
                  <c:v>2511</c:v>
                </c:pt>
                <c:pt idx="2494">
                  <c:v>2512</c:v>
                </c:pt>
                <c:pt idx="2495">
                  <c:v>2513</c:v>
                </c:pt>
                <c:pt idx="2496">
                  <c:v>2514</c:v>
                </c:pt>
                <c:pt idx="2497">
                  <c:v>2515</c:v>
                </c:pt>
                <c:pt idx="2498">
                  <c:v>2516</c:v>
                </c:pt>
                <c:pt idx="2499">
                  <c:v>2517</c:v>
                </c:pt>
                <c:pt idx="2500">
                  <c:v>2518</c:v>
                </c:pt>
                <c:pt idx="2501">
                  <c:v>2520</c:v>
                </c:pt>
                <c:pt idx="2502">
                  <c:v>2521</c:v>
                </c:pt>
                <c:pt idx="2503">
                  <c:v>2522</c:v>
                </c:pt>
                <c:pt idx="2504">
                  <c:v>2523</c:v>
                </c:pt>
                <c:pt idx="2505">
                  <c:v>2524</c:v>
                </c:pt>
                <c:pt idx="2506">
                  <c:v>2525</c:v>
                </c:pt>
                <c:pt idx="2507">
                  <c:v>2526</c:v>
                </c:pt>
                <c:pt idx="2508">
                  <c:v>2527</c:v>
                </c:pt>
                <c:pt idx="2509">
                  <c:v>2528</c:v>
                </c:pt>
                <c:pt idx="2510">
                  <c:v>2529</c:v>
                </c:pt>
                <c:pt idx="2511">
                  <c:v>2530</c:v>
                </c:pt>
                <c:pt idx="2512">
                  <c:v>2531</c:v>
                </c:pt>
                <c:pt idx="2513">
                  <c:v>2534</c:v>
                </c:pt>
                <c:pt idx="2514">
                  <c:v>2535</c:v>
                </c:pt>
                <c:pt idx="2515">
                  <c:v>2536</c:v>
                </c:pt>
                <c:pt idx="2516">
                  <c:v>2537</c:v>
                </c:pt>
                <c:pt idx="2517">
                  <c:v>2538</c:v>
                </c:pt>
                <c:pt idx="2518">
                  <c:v>2539</c:v>
                </c:pt>
                <c:pt idx="2519">
                  <c:v>2540</c:v>
                </c:pt>
                <c:pt idx="2520">
                  <c:v>2541</c:v>
                </c:pt>
                <c:pt idx="2521">
                  <c:v>2543</c:v>
                </c:pt>
                <c:pt idx="2522">
                  <c:v>2544</c:v>
                </c:pt>
                <c:pt idx="2523">
                  <c:v>2545</c:v>
                </c:pt>
                <c:pt idx="2524">
                  <c:v>2546</c:v>
                </c:pt>
                <c:pt idx="2525">
                  <c:v>2547</c:v>
                </c:pt>
                <c:pt idx="2526">
                  <c:v>2548</c:v>
                </c:pt>
                <c:pt idx="2527">
                  <c:v>2549</c:v>
                </c:pt>
                <c:pt idx="2528">
                  <c:v>2550</c:v>
                </c:pt>
                <c:pt idx="2529">
                  <c:v>2551</c:v>
                </c:pt>
                <c:pt idx="2530">
                  <c:v>2552</c:v>
                </c:pt>
                <c:pt idx="2531">
                  <c:v>2553</c:v>
                </c:pt>
                <c:pt idx="2532">
                  <c:v>2554</c:v>
                </c:pt>
                <c:pt idx="2533">
                  <c:v>2556</c:v>
                </c:pt>
                <c:pt idx="2534">
                  <c:v>2557</c:v>
                </c:pt>
                <c:pt idx="2535">
                  <c:v>2558</c:v>
                </c:pt>
                <c:pt idx="2536">
                  <c:v>2559</c:v>
                </c:pt>
                <c:pt idx="2537">
                  <c:v>2560</c:v>
                </c:pt>
                <c:pt idx="2538">
                  <c:v>2561</c:v>
                </c:pt>
                <c:pt idx="2539">
                  <c:v>2562</c:v>
                </c:pt>
                <c:pt idx="2540">
                  <c:v>2563</c:v>
                </c:pt>
                <c:pt idx="2541">
                  <c:v>2564</c:v>
                </c:pt>
                <c:pt idx="2542">
                  <c:v>2565</c:v>
                </c:pt>
                <c:pt idx="2543">
                  <c:v>2567</c:v>
                </c:pt>
                <c:pt idx="2544">
                  <c:v>2568</c:v>
                </c:pt>
                <c:pt idx="2545">
                  <c:v>2569</c:v>
                </c:pt>
                <c:pt idx="2546">
                  <c:v>2570</c:v>
                </c:pt>
                <c:pt idx="2547">
                  <c:v>2571</c:v>
                </c:pt>
                <c:pt idx="2548">
                  <c:v>2573</c:v>
                </c:pt>
                <c:pt idx="2549">
                  <c:v>2574</c:v>
                </c:pt>
                <c:pt idx="2550">
                  <c:v>2575</c:v>
                </c:pt>
                <c:pt idx="2551">
                  <c:v>2576</c:v>
                </c:pt>
                <c:pt idx="2552">
                  <c:v>2577</c:v>
                </c:pt>
                <c:pt idx="2553">
                  <c:v>2578</c:v>
                </c:pt>
                <c:pt idx="2554">
                  <c:v>2579</c:v>
                </c:pt>
                <c:pt idx="2555">
                  <c:v>2580</c:v>
                </c:pt>
                <c:pt idx="2556">
                  <c:v>2582</c:v>
                </c:pt>
                <c:pt idx="2557">
                  <c:v>2583</c:v>
                </c:pt>
                <c:pt idx="2558">
                  <c:v>2584</c:v>
                </c:pt>
                <c:pt idx="2559">
                  <c:v>2585</c:v>
                </c:pt>
                <c:pt idx="2560">
                  <c:v>2586</c:v>
                </c:pt>
                <c:pt idx="2561">
                  <c:v>2588</c:v>
                </c:pt>
                <c:pt idx="2562">
                  <c:v>2589</c:v>
                </c:pt>
                <c:pt idx="2563">
                  <c:v>2590</c:v>
                </c:pt>
                <c:pt idx="2564">
                  <c:v>2591</c:v>
                </c:pt>
                <c:pt idx="2565">
                  <c:v>2592</c:v>
                </c:pt>
                <c:pt idx="2566">
                  <c:v>2593</c:v>
                </c:pt>
                <c:pt idx="2567">
                  <c:v>2594</c:v>
                </c:pt>
                <c:pt idx="2568">
                  <c:v>2596</c:v>
                </c:pt>
                <c:pt idx="2569">
                  <c:v>2597</c:v>
                </c:pt>
                <c:pt idx="2570">
                  <c:v>2598</c:v>
                </c:pt>
                <c:pt idx="2571">
                  <c:v>2599</c:v>
                </c:pt>
                <c:pt idx="2572">
                  <c:v>2600</c:v>
                </c:pt>
                <c:pt idx="2573">
                  <c:v>2601</c:v>
                </c:pt>
                <c:pt idx="2574">
                  <c:v>2602</c:v>
                </c:pt>
                <c:pt idx="2575">
                  <c:v>2603</c:v>
                </c:pt>
                <c:pt idx="2576">
                  <c:v>2604</c:v>
                </c:pt>
                <c:pt idx="2577">
                  <c:v>2605</c:v>
                </c:pt>
                <c:pt idx="2578">
                  <c:v>2606</c:v>
                </c:pt>
                <c:pt idx="2579">
                  <c:v>2607</c:v>
                </c:pt>
                <c:pt idx="2580">
                  <c:v>2608</c:v>
                </c:pt>
                <c:pt idx="2581">
                  <c:v>2609</c:v>
                </c:pt>
                <c:pt idx="2582">
                  <c:v>2610</c:v>
                </c:pt>
                <c:pt idx="2583">
                  <c:v>2611</c:v>
                </c:pt>
                <c:pt idx="2584">
                  <c:v>2612</c:v>
                </c:pt>
                <c:pt idx="2585">
                  <c:v>2613</c:v>
                </c:pt>
                <c:pt idx="2586">
                  <c:v>2614</c:v>
                </c:pt>
                <c:pt idx="2587">
                  <c:v>2615</c:v>
                </c:pt>
                <c:pt idx="2588">
                  <c:v>2616</c:v>
                </c:pt>
                <c:pt idx="2589">
                  <c:v>2617</c:v>
                </c:pt>
                <c:pt idx="2590">
                  <c:v>2618</c:v>
                </c:pt>
                <c:pt idx="2591">
                  <c:v>2619</c:v>
                </c:pt>
                <c:pt idx="2592">
                  <c:v>2620</c:v>
                </c:pt>
                <c:pt idx="2593">
                  <c:v>2621</c:v>
                </c:pt>
                <c:pt idx="2594">
                  <c:v>2622</c:v>
                </c:pt>
                <c:pt idx="2595">
                  <c:v>2623</c:v>
                </c:pt>
                <c:pt idx="2596">
                  <c:v>2624</c:v>
                </c:pt>
                <c:pt idx="2597">
                  <c:v>2625</c:v>
                </c:pt>
                <c:pt idx="2598">
                  <c:v>2626</c:v>
                </c:pt>
                <c:pt idx="2599">
                  <c:v>2627</c:v>
                </c:pt>
                <c:pt idx="2600">
                  <c:v>2628</c:v>
                </c:pt>
                <c:pt idx="2601">
                  <c:v>2629</c:v>
                </c:pt>
                <c:pt idx="2602">
                  <c:v>2630</c:v>
                </c:pt>
                <c:pt idx="2603">
                  <c:v>2631</c:v>
                </c:pt>
                <c:pt idx="2604">
                  <c:v>2632</c:v>
                </c:pt>
                <c:pt idx="2605">
                  <c:v>2633</c:v>
                </c:pt>
                <c:pt idx="2606">
                  <c:v>2634</c:v>
                </c:pt>
                <c:pt idx="2607">
                  <c:v>2635</c:v>
                </c:pt>
                <c:pt idx="2608">
                  <c:v>2636</c:v>
                </c:pt>
                <c:pt idx="2609">
                  <c:v>2637</c:v>
                </c:pt>
                <c:pt idx="2610">
                  <c:v>2638</c:v>
                </c:pt>
                <c:pt idx="2611">
                  <c:v>2639</c:v>
                </c:pt>
                <c:pt idx="2612">
                  <c:v>2640</c:v>
                </c:pt>
                <c:pt idx="2613">
                  <c:v>2641</c:v>
                </c:pt>
                <c:pt idx="2614">
                  <c:v>2642</c:v>
                </c:pt>
                <c:pt idx="2615">
                  <c:v>2643</c:v>
                </c:pt>
                <c:pt idx="2616">
                  <c:v>2644</c:v>
                </c:pt>
                <c:pt idx="2617">
                  <c:v>2645</c:v>
                </c:pt>
                <c:pt idx="2618">
                  <c:v>2646</c:v>
                </c:pt>
                <c:pt idx="2619">
                  <c:v>2647</c:v>
                </c:pt>
                <c:pt idx="2620">
                  <c:v>2648</c:v>
                </c:pt>
                <c:pt idx="2621">
                  <c:v>2649</c:v>
                </c:pt>
                <c:pt idx="2622">
                  <c:v>2650</c:v>
                </c:pt>
                <c:pt idx="2623">
                  <c:v>2651</c:v>
                </c:pt>
                <c:pt idx="2624">
                  <c:v>2652</c:v>
                </c:pt>
                <c:pt idx="2625">
                  <c:v>2653</c:v>
                </c:pt>
                <c:pt idx="2626">
                  <c:v>2654</c:v>
                </c:pt>
                <c:pt idx="2627">
                  <c:v>2655</c:v>
                </c:pt>
                <c:pt idx="2628">
                  <c:v>2656</c:v>
                </c:pt>
                <c:pt idx="2629">
                  <c:v>2657</c:v>
                </c:pt>
                <c:pt idx="2630">
                  <c:v>2658</c:v>
                </c:pt>
                <c:pt idx="2631">
                  <c:v>2659</c:v>
                </c:pt>
                <c:pt idx="2632">
                  <c:v>2660</c:v>
                </c:pt>
                <c:pt idx="2633">
                  <c:v>2661</c:v>
                </c:pt>
                <c:pt idx="2634">
                  <c:v>2662</c:v>
                </c:pt>
                <c:pt idx="2635">
                  <c:v>2663</c:v>
                </c:pt>
                <c:pt idx="2636">
                  <c:v>2664</c:v>
                </c:pt>
                <c:pt idx="2637">
                  <c:v>2665</c:v>
                </c:pt>
                <c:pt idx="2638">
                  <c:v>2666</c:v>
                </c:pt>
                <c:pt idx="2639">
                  <c:v>2667</c:v>
                </c:pt>
                <c:pt idx="2640">
                  <c:v>2668</c:v>
                </c:pt>
                <c:pt idx="2641">
                  <c:v>2669</c:v>
                </c:pt>
                <c:pt idx="2642">
                  <c:v>2670</c:v>
                </c:pt>
                <c:pt idx="2643">
                  <c:v>2671</c:v>
                </c:pt>
                <c:pt idx="2644">
                  <c:v>2672</c:v>
                </c:pt>
                <c:pt idx="2645">
                  <c:v>2673</c:v>
                </c:pt>
                <c:pt idx="2646">
                  <c:v>2674</c:v>
                </c:pt>
                <c:pt idx="2647">
                  <c:v>2675</c:v>
                </c:pt>
                <c:pt idx="2648">
                  <c:v>2676</c:v>
                </c:pt>
                <c:pt idx="2649">
                  <c:v>2677</c:v>
                </c:pt>
                <c:pt idx="2650">
                  <c:v>2678</c:v>
                </c:pt>
                <c:pt idx="2651">
                  <c:v>2679</c:v>
                </c:pt>
                <c:pt idx="2652">
                  <c:v>2680</c:v>
                </c:pt>
                <c:pt idx="2653">
                  <c:v>2681</c:v>
                </c:pt>
                <c:pt idx="2654">
                  <c:v>2682</c:v>
                </c:pt>
                <c:pt idx="2655">
                  <c:v>2683</c:v>
                </c:pt>
                <c:pt idx="2656">
                  <c:v>2684</c:v>
                </c:pt>
                <c:pt idx="2657">
                  <c:v>2685</c:v>
                </c:pt>
                <c:pt idx="2658">
                  <c:v>2686</c:v>
                </c:pt>
                <c:pt idx="2659">
                  <c:v>2687</c:v>
                </c:pt>
                <c:pt idx="2660">
                  <c:v>2688</c:v>
                </c:pt>
                <c:pt idx="2661">
                  <c:v>2689</c:v>
                </c:pt>
                <c:pt idx="2662">
                  <c:v>2690</c:v>
                </c:pt>
                <c:pt idx="2663">
                  <c:v>2691</c:v>
                </c:pt>
                <c:pt idx="2664">
                  <c:v>2692</c:v>
                </c:pt>
                <c:pt idx="2665">
                  <c:v>2693</c:v>
                </c:pt>
                <c:pt idx="2666">
                  <c:v>2694</c:v>
                </c:pt>
                <c:pt idx="2667">
                  <c:v>2695</c:v>
                </c:pt>
                <c:pt idx="2668">
                  <c:v>2696</c:v>
                </c:pt>
                <c:pt idx="2669">
                  <c:v>2697</c:v>
                </c:pt>
                <c:pt idx="2670">
                  <c:v>2698</c:v>
                </c:pt>
                <c:pt idx="2671">
                  <c:v>2699</c:v>
                </c:pt>
                <c:pt idx="2672">
                  <c:v>2700</c:v>
                </c:pt>
                <c:pt idx="2673">
                  <c:v>2701</c:v>
                </c:pt>
                <c:pt idx="2674">
                  <c:v>2702</c:v>
                </c:pt>
                <c:pt idx="2675">
                  <c:v>2703</c:v>
                </c:pt>
                <c:pt idx="2676">
                  <c:v>2704</c:v>
                </c:pt>
                <c:pt idx="2677">
                  <c:v>2705</c:v>
                </c:pt>
                <c:pt idx="2678">
                  <c:v>2706</c:v>
                </c:pt>
                <c:pt idx="2679">
                  <c:v>2707</c:v>
                </c:pt>
                <c:pt idx="2680">
                  <c:v>2708</c:v>
                </c:pt>
                <c:pt idx="2681">
                  <c:v>2709</c:v>
                </c:pt>
                <c:pt idx="2682">
                  <c:v>2710</c:v>
                </c:pt>
                <c:pt idx="2683">
                  <c:v>2711</c:v>
                </c:pt>
                <c:pt idx="2684">
                  <c:v>2712</c:v>
                </c:pt>
                <c:pt idx="2685">
                  <c:v>2713</c:v>
                </c:pt>
                <c:pt idx="2686">
                  <c:v>2714</c:v>
                </c:pt>
                <c:pt idx="2687">
                  <c:v>2715</c:v>
                </c:pt>
                <c:pt idx="2688">
                  <c:v>2716</c:v>
                </c:pt>
                <c:pt idx="2689">
                  <c:v>2717</c:v>
                </c:pt>
                <c:pt idx="2690">
                  <c:v>2719</c:v>
                </c:pt>
                <c:pt idx="2691">
                  <c:v>2720</c:v>
                </c:pt>
                <c:pt idx="2692">
                  <c:v>2721</c:v>
                </c:pt>
                <c:pt idx="2693">
                  <c:v>2722</c:v>
                </c:pt>
                <c:pt idx="2694">
                  <c:v>2723</c:v>
                </c:pt>
                <c:pt idx="2695">
                  <c:v>2724</c:v>
                </c:pt>
                <c:pt idx="2696">
                  <c:v>2725</c:v>
                </c:pt>
                <c:pt idx="2697">
                  <c:v>2726</c:v>
                </c:pt>
                <c:pt idx="2698">
                  <c:v>2727</c:v>
                </c:pt>
                <c:pt idx="2699">
                  <c:v>2728</c:v>
                </c:pt>
                <c:pt idx="2700">
                  <c:v>2729</c:v>
                </c:pt>
                <c:pt idx="2701">
                  <c:v>2730</c:v>
                </c:pt>
                <c:pt idx="2702">
                  <c:v>2731</c:v>
                </c:pt>
                <c:pt idx="2703">
                  <c:v>2732</c:v>
                </c:pt>
                <c:pt idx="2704">
                  <c:v>2733</c:v>
                </c:pt>
                <c:pt idx="2705">
                  <c:v>2734</c:v>
                </c:pt>
                <c:pt idx="2706">
                  <c:v>2735</c:v>
                </c:pt>
                <c:pt idx="2707">
                  <c:v>2736</c:v>
                </c:pt>
                <c:pt idx="2708">
                  <c:v>2737</c:v>
                </c:pt>
                <c:pt idx="2709">
                  <c:v>2738</c:v>
                </c:pt>
                <c:pt idx="2710">
                  <c:v>2739</c:v>
                </c:pt>
                <c:pt idx="2711">
                  <c:v>2740</c:v>
                </c:pt>
                <c:pt idx="2712">
                  <c:v>2741</c:v>
                </c:pt>
                <c:pt idx="2713">
                  <c:v>2742</c:v>
                </c:pt>
                <c:pt idx="2714">
                  <c:v>2743</c:v>
                </c:pt>
                <c:pt idx="2715">
                  <c:v>2744</c:v>
                </c:pt>
                <c:pt idx="2716">
                  <c:v>2745</c:v>
                </c:pt>
                <c:pt idx="2717">
                  <c:v>2746</c:v>
                </c:pt>
                <c:pt idx="2718">
                  <c:v>2747</c:v>
                </c:pt>
                <c:pt idx="2719">
                  <c:v>2749</c:v>
                </c:pt>
                <c:pt idx="2720">
                  <c:v>2750</c:v>
                </c:pt>
                <c:pt idx="2721">
                  <c:v>2751</c:v>
                </c:pt>
                <c:pt idx="2722">
                  <c:v>2752</c:v>
                </c:pt>
                <c:pt idx="2723">
                  <c:v>2753</c:v>
                </c:pt>
                <c:pt idx="2724">
                  <c:v>2754</c:v>
                </c:pt>
                <c:pt idx="2725">
                  <c:v>2755</c:v>
                </c:pt>
                <c:pt idx="2726">
                  <c:v>2756</c:v>
                </c:pt>
                <c:pt idx="2727">
                  <c:v>2757</c:v>
                </c:pt>
                <c:pt idx="2728">
                  <c:v>2758</c:v>
                </c:pt>
                <c:pt idx="2729">
                  <c:v>2759</c:v>
                </c:pt>
                <c:pt idx="2730">
                  <c:v>2760</c:v>
                </c:pt>
                <c:pt idx="2731">
                  <c:v>2761</c:v>
                </c:pt>
                <c:pt idx="2732">
                  <c:v>2762</c:v>
                </c:pt>
                <c:pt idx="2733">
                  <c:v>2763</c:v>
                </c:pt>
                <c:pt idx="2734">
                  <c:v>2764</c:v>
                </c:pt>
                <c:pt idx="2735">
                  <c:v>2765</c:v>
                </c:pt>
                <c:pt idx="2736">
                  <c:v>2766</c:v>
                </c:pt>
                <c:pt idx="2737">
                  <c:v>2767</c:v>
                </c:pt>
                <c:pt idx="2738">
                  <c:v>2768</c:v>
                </c:pt>
                <c:pt idx="2739">
                  <c:v>2769</c:v>
                </c:pt>
                <c:pt idx="2740">
                  <c:v>2770</c:v>
                </c:pt>
                <c:pt idx="2741">
                  <c:v>2771</c:v>
                </c:pt>
                <c:pt idx="2742">
                  <c:v>2772</c:v>
                </c:pt>
                <c:pt idx="2743">
                  <c:v>2773</c:v>
                </c:pt>
                <c:pt idx="2744">
                  <c:v>2774</c:v>
                </c:pt>
                <c:pt idx="2745">
                  <c:v>2775</c:v>
                </c:pt>
                <c:pt idx="2746">
                  <c:v>2776</c:v>
                </c:pt>
                <c:pt idx="2747">
                  <c:v>2777</c:v>
                </c:pt>
                <c:pt idx="2748">
                  <c:v>2779</c:v>
                </c:pt>
                <c:pt idx="2749">
                  <c:v>2780</c:v>
                </c:pt>
                <c:pt idx="2750">
                  <c:v>2781</c:v>
                </c:pt>
                <c:pt idx="2751">
                  <c:v>2782</c:v>
                </c:pt>
                <c:pt idx="2752">
                  <c:v>2783</c:v>
                </c:pt>
                <c:pt idx="2753">
                  <c:v>2784</c:v>
                </c:pt>
                <c:pt idx="2754">
                  <c:v>2785</c:v>
                </c:pt>
                <c:pt idx="2755">
                  <c:v>2786</c:v>
                </c:pt>
                <c:pt idx="2756">
                  <c:v>2787</c:v>
                </c:pt>
                <c:pt idx="2757">
                  <c:v>2788</c:v>
                </c:pt>
                <c:pt idx="2758">
                  <c:v>2789</c:v>
                </c:pt>
                <c:pt idx="2759">
                  <c:v>2790</c:v>
                </c:pt>
                <c:pt idx="2760">
                  <c:v>2791</c:v>
                </c:pt>
                <c:pt idx="2761">
                  <c:v>2792</c:v>
                </c:pt>
                <c:pt idx="2762">
                  <c:v>2793</c:v>
                </c:pt>
                <c:pt idx="2763">
                  <c:v>2794</c:v>
                </c:pt>
                <c:pt idx="2764">
                  <c:v>2795</c:v>
                </c:pt>
                <c:pt idx="2765">
                  <c:v>2796</c:v>
                </c:pt>
                <c:pt idx="2766">
                  <c:v>2797</c:v>
                </c:pt>
                <c:pt idx="2767">
                  <c:v>2798</c:v>
                </c:pt>
                <c:pt idx="2768">
                  <c:v>2799</c:v>
                </c:pt>
                <c:pt idx="2769">
                  <c:v>2800</c:v>
                </c:pt>
                <c:pt idx="2770">
                  <c:v>2801</c:v>
                </c:pt>
                <c:pt idx="2771">
                  <c:v>2802</c:v>
                </c:pt>
                <c:pt idx="2772">
                  <c:v>2803</c:v>
                </c:pt>
                <c:pt idx="2773">
                  <c:v>2804</c:v>
                </c:pt>
                <c:pt idx="2774">
                  <c:v>2805</c:v>
                </c:pt>
                <c:pt idx="2775">
                  <c:v>2806</c:v>
                </c:pt>
                <c:pt idx="2776">
                  <c:v>2807</c:v>
                </c:pt>
                <c:pt idx="2777">
                  <c:v>2808</c:v>
                </c:pt>
                <c:pt idx="2778">
                  <c:v>2809</c:v>
                </c:pt>
                <c:pt idx="2779">
                  <c:v>2810</c:v>
                </c:pt>
                <c:pt idx="2780">
                  <c:v>2811</c:v>
                </c:pt>
                <c:pt idx="2781">
                  <c:v>2812</c:v>
                </c:pt>
                <c:pt idx="2782">
                  <c:v>2813</c:v>
                </c:pt>
                <c:pt idx="2783">
                  <c:v>2814</c:v>
                </c:pt>
                <c:pt idx="2784">
                  <c:v>2815</c:v>
                </c:pt>
                <c:pt idx="2785">
                  <c:v>2816</c:v>
                </c:pt>
                <c:pt idx="2786">
                  <c:v>2817</c:v>
                </c:pt>
                <c:pt idx="2787">
                  <c:v>2818</c:v>
                </c:pt>
                <c:pt idx="2788">
                  <c:v>2819</c:v>
                </c:pt>
                <c:pt idx="2789">
                  <c:v>2820</c:v>
                </c:pt>
                <c:pt idx="2790">
                  <c:v>2821</c:v>
                </c:pt>
                <c:pt idx="2791">
                  <c:v>2822</c:v>
                </c:pt>
                <c:pt idx="2792">
                  <c:v>2823</c:v>
                </c:pt>
                <c:pt idx="2793">
                  <c:v>2824</c:v>
                </c:pt>
                <c:pt idx="2794">
                  <c:v>2825</c:v>
                </c:pt>
                <c:pt idx="2795">
                  <c:v>2826</c:v>
                </c:pt>
                <c:pt idx="2796">
                  <c:v>2827</c:v>
                </c:pt>
                <c:pt idx="2797">
                  <c:v>2828</c:v>
                </c:pt>
                <c:pt idx="2798">
                  <c:v>2829</c:v>
                </c:pt>
                <c:pt idx="2799">
                  <c:v>2830</c:v>
                </c:pt>
                <c:pt idx="2800">
                  <c:v>2831</c:v>
                </c:pt>
                <c:pt idx="2801">
                  <c:v>2832</c:v>
                </c:pt>
                <c:pt idx="2802">
                  <c:v>2833</c:v>
                </c:pt>
                <c:pt idx="2803">
                  <c:v>2834</c:v>
                </c:pt>
                <c:pt idx="2804">
                  <c:v>2835</c:v>
                </c:pt>
                <c:pt idx="2805">
                  <c:v>2836</c:v>
                </c:pt>
                <c:pt idx="2806">
                  <c:v>2837</c:v>
                </c:pt>
                <c:pt idx="2807">
                  <c:v>2838</c:v>
                </c:pt>
                <c:pt idx="2808">
                  <c:v>2839</c:v>
                </c:pt>
                <c:pt idx="2809">
                  <c:v>2840</c:v>
                </c:pt>
                <c:pt idx="2810">
                  <c:v>2841</c:v>
                </c:pt>
                <c:pt idx="2811">
                  <c:v>2842</c:v>
                </c:pt>
                <c:pt idx="2812">
                  <c:v>2843</c:v>
                </c:pt>
                <c:pt idx="2813">
                  <c:v>2844</c:v>
                </c:pt>
                <c:pt idx="2814">
                  <c:v>2845</c:v>
                </c:pt>
                <c:pt idx="2815">
                  <c:v>2846</c:v>
                </c:pt>
                <c:pt idx="2816">
                  <c:v>2847</c:v>
                </c:pt>
                <c:pt idx="2817">
                  <c:v>2848</c:v>
                </c:pt>
                <c:pt idx="2818">
                  <c:v>2849</c:v>
                </c:pt>
                <c:pt idx="2819">
                  <c:v>2850</c:v>
                </c:pt>
                <c:pt idx="2820">
                  <c:v>2851</c:v>
                </c:pt>
                <c:pt idx="2821">
                  <c:v>2852</c:v>
                </c:pt>
                <c:pt idx="2822">
                  <c:v>2853</c:v>
                </c:pt>
                <c:pt idx="2823">
                  <c:v>2854</c:v>
                </c:pt>
                <c:pt idx="2824">
                  <c:v>2855</c:v>
                </c:pt>
                <c:pt idx="2825">
                  <c:v>2856</c:v>
                </c:pt>
                <c:pt idx="2826">
                  <c:v>2857</c:v>
                </c:pt>
                <c:pt idx="2827">
                  <c:v>2858</c:v>
                </c:pt>
                <c:pt idx="2828">
                  <c:v>2859</c:v>
                </c:pt>
                <c:pt idx="2829">
                  <c:v>2860</c:v>
                </c:pt>
                <c:pt idx="2830">
                  <c:v>2861</c:v>
                </c:pt>
                <c:pt idx="2831">
                  <c:v>2862</c:v>
                </c:pt>
                <c:pt idx="2832">
                  <c:v>2863</c:v>
                </c:pt>
                <c:pt idx="2833">
                  <c:v>2864</c:v>
                </c:pt>
                <c:pt idx="2834">
                  <c:v>2865</c:v>
                </c:pt>
                <c:pt idx="2835">
                  <c:v>2866</c:v>
                </c:pt>
                <c:pt idx="2836">
                  <c:v>2867</c:v>
                </c:pt>
                <c:pt idx="2837">
                  <c:v>2868</c:v>
                </c:pt>
                <c:pt idx="2838">
                  <c:v>2869</c:v>
                </c:pt>
                <c:pt idx="2839">
                  <c:v>2870</c:v>
                </c:pt>
                <c:pt idx="2840">
                  <c:v>2871</c:v>
                </c:pt>
                <c:pt idx="2841">
                  <c:v>2872</c:v>
                </c:pt>
                <c:pt idx="2842">
                  <c:v>2873</c:v>
                </c:pt>
                <c:pt idx="2843">
                  <c:v>2874</c:v>
                </c:pt>
                <c:pt idx="2844">
                  <c:v>2875</c:v>
                </c:pt>
                <c:pt idx="2845">
                  <c:v>2876</c:v>
                </c:pt>
                <c:pt idx="2846">
                  <c:v>2877</c:v>
                </c:pt>
                <c:pt idx="2847">
                  <c:v>2878</c:v>
                </c:pt>
                <c:pt idx="2848">
                  <c:v>2879</c:v>
                </c:pt>
                <c:pt idx="2849">
                  <c:v>2880</c:v>
                </c:pt>
                <c:pt idx="2850">
                  <c:v>2881</c:v>
                </c:pt>
                <c:pt idx="2851">
                  <c:v>2882</c:v>
                </c:pt>
                <c:pt idx="2852">
                  <c:v>2883</c:v>
                </c:pt>
                <c:pt idx="2853">
                  <c:v>2884</c:v>
                </c:pt>
                <c:pt idx="2854">
                  <c:v>2885</c:v>
                </c:pt>
                <c:pt idx="2855">
                  <c:v>2886</c:v>
                </c:pt>
                <c:pt idx="2856">
                  <c:v>2887</c:v>
                </c:pt>
                <c:pt idx="2857">
                  <c:v>2888</c:v>
                </c:pt>
                <c:pt idx="2858">
                  <c:v>2889</c:v>
                </c:pt>
                <c:pt idx="2859">
                  <c:v>2890</c:v>
                </c:pt>
                <c:pt idx="2860">
                  <c:v>2891</c:v>
                </c:pt>
                <c:pt idx="2861">
                  <c:v>2892</c:v>
                </c:pt>
                <c:pt idx="2862">
                  <c:v>2893</c:v>
                </c:pt>
                <c:pt idx="2863">
                  <c:v>2894</c:v>
                </c:pt>
                <c:pt idx="2864">
                  <c:v>2896</c:v>
                </c:pt>
                <c:pt idx="2865">
                  <c:v>2897</c:v>
                </c:pt>
                <c:pt idx="2866">
                  <c:v>2898</c:v>
                </c:pt>
                <c:pt idx="2867">
                  <c:v>2899</c:v>
                </c:pt>
                <c:pt idx="2868">
                  <c:v>2900</c:v>
                </c:pt>
                <c:pt idx="2869">
                  <c:v>2901</c:v>
                </c:pt>
                <c:pt idx="2870">
                  <c:v>2902</c:v>
                </c:pt>
                <c:pt idx="2871">
                  <c:v>2903</c:v>
                </c:pt>
                <c:pt idx="2872">
                  <c:v>2904</c:v>
                </c:pt>
                <c:pt idx="2873">
                  <c:v>2905</c:v>
                </c:pt>
                <c:pt idx="2874">
                  <c:v>2906</c:v>
                </c:pt>
                <c:pt idx="2875">
                  <c:v>2907</c:v>
                </c:pt>
                <c:pt idx="2876">
                  <c:v>2908</c:v>
                </c:pt>
                <c:pt idx="2877">
                  <c:v>2909</c:v>
                </c:pt>
                <c:pt idx="2878">
                  <c:v>2910</c:v>
                </c:pt>
                <c:pt idx="2879">
                  <c:v>2911</c:v>
                </c:pt>
                <c:pt idx="2880">
                  <c:v>2912</c:v>
                </c:pt>
                <c:pt idx="2881">
                  <c:v>2913</c:v>
                </c:pt>
                <c:pt idx="2882">
                  <c:v>2914</c:v>
                </c:pt>
                <c:pt idx="2883">
                  <c:v>2915</c:v>
                </c:pt>
                <c:pt idx="2884">
                  <c:v>2916</c:v>
                </c:pt>
                <c:pt idx="2885">
                  <c:v>2917</c:v>
                </c:pt>
                <c:pt idx="2886">
                  <c:v>2918</c:v>
                </c:pt>
                <c:pt idx="2887">
                  <c:v>2919</c:v>
                </c:pt>
                <c:pt idx="2888">
                  <c:v>2920</c:v>
                </c:pt>
                <c:pt idx="2889">
                  <c:v>2921</c:v>
                </c:pt>
                <c:pt idx="2890">
                  <c:v>2922</c:v>
                </c:pt>
                <c:pt idx="2891">
                  <c:v>2924</c:v>
                </c:pt>
                <c:pt idx="2892">
                  <c:v>2925</c:v>
                </c:pt>
                <c:pt idx="2893">
                  <c:v>2926</c:v>
                </c:pt>
                <c:pt idx="2894">
                  <c:v>2927</c:v>
                </c:pt>
                <c:pt idx="2895">
                  <c:v>2928</c:v>
                </c:pt>
                <c:pt idx="2896">
                  <c:v>2929</c:v>
                </c:pt>
                <c:pt idx="2897">
                  <c:v>2930</c:v>
                </c:pt>
                <c:pt idx="2898">
                  <c:v>2931</c:v>
                </c:pt>
                <c:pt idx="2899">
                  <c:v>2932</c:v>
                </c:pt>
                <c:pt idx="2900">
                  <c:v>2933</c:v>
                </c:pt>
                <c:pt idx="2901">
                  <c:v>2934</c:v>
                </c:pt>
                <c:pt idx="2902">
                  <c:v>2935</c:v>
                </c:pt>
                <c:pt idx="2903">
                  <c:v>2936</c:v>
                </c:pt>
                <c:pt idx="2904">
                  <c:v>2937</c:v>
                </c:pt>
                <c:pt idx="2905">
                  <c:v>2938</c:v>
                </c:pt>
                <c:pt idx="2906">
                  <c:v>2939</c:v>
                </c:pt>
                <c:pt idx="2907">
                  <c:v>2940</c:v>
                </c:pt>
                <c:pt idx="2908">
                  <c:v>2941</c:v>
                </c:pt>
                <c:pt idx="2909">
                  <c:v>2942</c:v>
                </c:pt>
                <c:pt idx="2910">
                  <c:v>2943</c:v>
                </c:pt>
                <c:pt idx="2911">
                  <c:v>2944</c:v>
                </c:pt>
                <c:pt idx="2912">
                  <c:v>2945</c:v>
                </c:pt>
                <c:pt idx="2913">
                  <c:v>2946</c:v>
                </c:pt>
                <c:pt idx="2914">
                  <c:v>2947</c:v>
                </c:pt>
                <c:pt idx="2915">
                  <c:v>2948</c:v>
                </c:pt>
                <c:pt idx="2916">
                  <c:v>2950</c:v>
                </c:pt>
                <c:pt idx="2917">
                  <c:v>2951</c:v>
                </c:pt>
                <c:pt idx="2918">
                  <c:v>2952</c:v>
                </c:pt>
                <c:pt idx="2919">
                  <c:v>2953</c:v>
                </c:pt>
                <c:pt idx="2920">
                  <c:v>2954</c:v>
                </c:pt>
                <c:pt idx="2921">
                  <c:v>2955</c:v>
                </c:pt>
                <c:pt idx="2922">
                  <c:v>2956</c:v>
                </c:pt>
                <c:pt idx="2923">
                  <c:v>2957</c:v>
                </c:pt>
                <c:pt idx="2924">
                  <c:v>2958</c:v>
                </c:pt>
                <c:pt idx="2925">
                  <c:v>2959</c:v>
                </c:pt>
                <c:pt idx="2926">
                  <c:v>2960</c:v>
                </c:pt>
                <c:pt idx="2927">
                  <c:v>2961</c:v>
                </c:pt>
                <c:pt idx="2928">
                  <c:v>2962</c:v>
                </c:pt>
                <c:pt idx="2929">
                  <c:v>2963</c:v>
                </c:pt>
                <c:pt idx="2930">
                  <c:v>2964</c:v>
                </c:pt>
                <c:pt idx="2931">
                  <c:v>2965</c:v>
                </c:pt>
                <c:pt idx="2932">
                  <c:v>2966</c:v>
                </c:pt>
                <c:pt idx="2933">
                  <c:v>2967</c:v>
                </c:pt>
                <c:pt idx="2934">
                  <c:v>2968</c:v>
                </c:pt>
                <c:pt idx="2935">
                  <c:v>2969</c:v>
                </c:pt>
                <c:pt idx="2936">
                  <c:v>2970</c:v>
                </c:pt>
                <c:pt idx="2937">
                  <c:v>2971</c:v>
                </c:pt>
                <c:pt idx="2938">
                  <c:v>2972</c:v>
                </c:pt>
                <c:pt idx="2939">
                  <c:v>2973</c:v>
                </c:pt>
                <c:pt idx="2940">
                  <c:v>2974</c:v>
                </c:pt>
                <c:pt idx="2941">
                  <c:v>2975</c:v>
                </c:pt>
                <c:pt idx="2942">
                  <c:v>2976</c:v>
                </c:pt>
                <c:pt idx="2943">
                  <c:v>2977</c:v>
                </c:pt>
                <c:pt idx="2944">
                  <c:v>2978</c:v>
                </c:pt>
                <c:pt idx="2945">
                  <c:v>2979</c:v>
                </c:pt>
                <c:pt idx="2946">
                  <c:v>2980</c:v>
                </c:pt>
                <c:pt idx="2947">
                  <c:v>2981</c:v>
                </c:pt>
                <c:pt idx="2948">
                  <c:v>2982</c:v>
                </c:pt>
                <c:pt idx="2949">
                  <c:v>2983</c:v>
                </c:pt>
                <c:pt idx="2950">
                  <c:v>2984</c:v>
                </c:pt>
                <c:pt idx="2951">
                  <c:v>2985</c:v>
                </c:pt>
                <c:pt idx="2952">
                  <c:v>2986</c:v>
                </c:pt>
                <c:pt idx="2953">
                  <c:v>2987</c:v>
                </c:pt>
                <c:pt idx="2954">
                  <c:v>2988</c:v>
                </c:pt>
                <c:pt idx="2955">
                  <c:v>2989</c:v>
                </c:pt>
                <c:pt idx="2956">
                  <c:v>2990</c:v>
                </c:pt>
                <c:pt idx="2957">
                  <c:v>2991</c:v>
                </c:pt>
                <c:pt idx="2958">
                  <c:v>2992</c:v>
                </c:pt>
                <c:pt idx="2959">
                  <c:v>2993</c:v>
                </c:pt>
                <c:pt idx="2960">
                  <c:v>2994</c:v>
                </c:pt>
                <c:pt idx="2961">
                  <c:v>2995</c:v>
                </c:pt>
                <c:pt idx="2962">
                  <c:v>2996</c:v>
                </c:pt>
                <c:pt idx="2963">
                  <c:v>2997</c:v>
                </c:pt>
                <c:pt idx="2964">
                  <c:v>2998</c:v>
                </c:pt>
                <c:pt idx="2965">
                  <c:v>2999</c:v>
                </c:pt>
                <c:pt idx="2966">
                  <c:v>3000</c:v>
                </c:pt>
                <c:pt idx="2967">
                  <c:v>3001</c:v>
                </c:pt>
                <c:pt idx="2968">
                  <c:v>3002</c:v>
                </c:pt>
                <c:pt idx="2969">
                  <c:v>3003</c:v>
                </c:pt>
                <c:pt idx="2970">
                  <c:v>3004</c:v>
                </c:pt>
                <c:pt idx="2971">
                  <c:v>3005</c:v>
                </c:pt>
                <c:pt idx="2972">
                  <c:v>3006</c:v>
                </c:pt>
                <c:pt idx="2973">
                  <c:v>3007</c:v>
                </c:pt>
                <c:pt idx="2974">
                  <c:v>3008</c:v>
                </c:pt>
                <c:pt idx="2975">
                  <c:v>3009</c:v>
                </c:pt>
                <c:pt idx="2976">
                  <c:v>3010</c:v>
                </c:pt>
                <c:pt idx="2977">
                  <c:v>3011</c:v>
                </c:pt>
                <c:pt idx="2978">
                  <c:v>3012</c:v>
                </c:pt>
                <c:pt idx="2979">
                  <c:v>3013</c:v>
                </c:pt>
                <c:pt idx="2980">
                  <c:v>3014</c:v>
                </c:pt>
                <c:pt idx="2981">
                  <c:v>3015</c:v>
                </c:pt>
                <c:pt idx="2982">
                  <c:v>3016</c:v>
                </c:pt>
                <c:pt idx="2983">
                  <c:v>3017</c:v>
                </c:pt>
                <c:pt idx="2984">
                  <c:v>3018</c:v>
                </c:pt>
                <c:pt idx="2985">
                  <c:v>3019</c:v>
                </c:pt>
                <c:pt idx="2986">
                  <c:v>3020</c:v>
                </c:pt>
                <c:pt idx="2987">
                  <c:v>3021</c:v>
                </c:pt>
                <c:pt idx="2988">
                  <c:v>3022</c:v>
                </c:pt>
                <c:pt idx="2989">
                  <c:v>3023</c:v>
                </c:pt>
                <c:pt idx="2990">
                  <c:v>3024</c:v>
                </c:pt>
                <c:pt idx="2991">
                  <c:v>3025</c:v>
                </c:pt>
                <c:pt idx="2992">
                  <c:v>3026</c:v>
                </c:pt>
                <c:pt idx="2993">
                  <c:v>3027</c:v>
                </c:pt>
                <c:pt idx="2994">
                  <c:v>3028</c:v>
                </c:pt>
                <c:pt idx="2995">
                  <c:v>3029</c:v>
                </c:pt>
                <c:pt idx="2996">
                  <c:v>3030</c:v>
                </c:pt>
                <c:pt idx="2997">
                  <c:v>3031</c:v>
                </c:pt>
                <c:pt idx="2998">
                  <c:v>3032</c:v>
                </c:pt>
                <c:pt idx="2999">
                  <c:v>3033</c:v>
                </c:pt>
                <c:pt idx="3000">
                  <c:v>3034</c:v>
                </c:pt>
                <c:pt idx="3001">
                  <c:v>3035</c:v>
                </c:pt>
                <c:pt idx="3002">
                  <c:v>3036</c:v>
                </c:pt>
                <c:pt idx="3003">
                  <c:v>3037</c:v>
                </c:pt>
                <c:pt idx="3004">
                  <c:v>3038</c:v>
                </c:pt>
                <c:pt idx="3005">
                  <c:v>3039</c:v>
                </c:pt>
                <c:pt idx="3006">
                  <c:v>3040</c:v>
                </c:pt>
                <c:pt idx="3007">
                  <c:v>3041</c:v>
                </c:pt>
                <c:pt idx="3008">
                  <c:v>3042</c:v>
                </c:pt>
                <c:pt idx="3009">
                  <c:v>3043</c:v>
                </c:pt>
                <c:pt idx="3010">
                  <c:v>3044</c:v>
                </c:pt>
                <c:pt idx="3011">
                  <c:v>3045</c:v>
                </c:pt>
                <c:pt idx="3012">
                  <c:v>3046</c:v>
                </c:pt>
                <c:pt idx="3013">
                  <c:v>3047</c:v>
                </c:pt>
                <c:pt idx="3014">
                  <c:v>3048</c:v>
                </c:pt>
                <c:pt idx="3015">
                  <c:v>3049</c:v>
                </c:pt>
                <c:pt idx="3016">
                  <c:v>3050</c:v>
                </c:pt>
                <c:pt idx="3017">
                  <c:v>3051</c:v>
                </c:pt>
                <c:pt idx="3018">
                  <c:v>3052</c:v>
                </c:pt>
                <c:pt idx="3019">
                  <c:v>3053</c:v>
                </c:pt>
                <c:pt idx="3020">
                  <c:v>3054</c:v>
                </c:pt>
                <c:pt idx="3021">
                  <c:v>3055</c:v>
                </c:pt>
                <c:pt idx="3022">
                  <c:v>3056</c:v>
                </c:pt>
                <c:pt idx="3023">
                  <c:v>3057</c:v>
                </c:pt>
                <c:pt idx="3024">
                  <c:v>3058</c:v>
                </c:pt>
              </c:numCache>
            </c:numRef>
          </c:yVal>
          <c:smooth val="0"/>
          <c:extLst>
            <c:ext xmlns:c16="http://schemas.microsoft.com/office/drawing/2014/chart" uri="{C3380CC4-5D6E-409C-BE32-E72D297353CC}">
              <c16:uniqueId val="{00000002-E212-C04D-BB8D-96BA0DCC3DE8}"/>
            </c:ext>
          </c:extLst>
        </c:ser>
        <c:dLbls>
          <c:showLegendKey val="0"/>
          <c:showVal val="0"/>
          <c:showCatName val="0"/>
          <c:showSerName val="0"/>
          <c:showPercent val="0"/>
          <c:showBubbleSize val="0"/>
        </c:dLbls>
        <c:axId val="226362656"/>
        <c:axId val="226369632"/>
      </c:scatterChart>
      <c:valAx>
        <c:axId val="226362656"/>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26369632"/>
        <c:crosses val="autoZero"/>
        <c:crossBetween val="midCat"/>
      </c:valAx>
      <c:valAx>
        <c:axId val="22636963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2636265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altLang="zh-Hans"/>
              <a:t>Accuracy</a:t>
            </a:r>
            <a:endParaRPr lang="en-US"/>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4.4785272574108817E-2"/>
          <c:y val="7.5353112289606117E-2"/>
          <c:w val="0.93811367080001795"/>
          <c:h val="0.78699075938050467"/>
        </c:manualLayout>
      </c:layout>
      <c:barChart>
        <c:barDir val="col"/>
        <c:grouping val="clustered"/>
        <c:varyColors val="0"/>
        <c:ser>
          <c:idx val="0"/>
          <c:order val="0"/>
          <c:tx>
            <c:strRef>
              <c:f>Sheet1!$B$1</c:f>
              <c:strCache>
                <c:ptCount val="1"/>
                <c:pt idx="0">
                  <c:v>First Time</c:v>
                </c:pt>
              </c:strCache>
            </c:strRef>
          </c:tx>
          <c:spPr>
            <a:solidFill>
              <a:schemeClr val="accent1"/>
            </a:solidFill>
            <a:ln>
              <a:noFill/>
            </a:ln>
            <a:effectLst/>
          </c:spPr>
          <c:invertIfNegative val="0"/>
          <c:dLbls>
            <c:numFmt formatCode="0.0%" sourceLinked="0"/>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Logistic Regression</c:v>
                </c:pt>
                <c:pt idx="1">
                  <c:v>SVM</c:v>
                </c:pt>
                <c:pt idx="2">
                  <c:v>Decision Tree</c:v>
                </c:pt>
              </c:strCache>
            </c:strRef>
          </c:cat>
          <c:val>
            <c:numRef>
              <c:f>Sheet1!$B$2:$B$4</c:f>
              <c:numCache>
                <c:formatCode>General</c:formatCode>
                <c:ptCount val="3"/>
                <c:pt idx="0">
                  <c:v>0.740495867768595</c:v>
                </c:pt>
                <c:pt idx="1">
                  <c:v>0.413223140495867</c:v>
                </c:pt>
                <c:pt idx="2">
                  <c:v>0.68925619834710705</c:v>
                </c:pt>
              </c:numCache>
            </c:numRef>
          </c:val>
          <c:extLst>
            <c:ext xmlns:c16="http://schemas.microsoft.com/office/drawing/2014/chart" uri="{C3380CC4-5D6E-409C-BE32-E72D297353CC}">
              <c16:uniqueId val="{00000000-2A27-7C43-AE58-8CB605CE2142}"/>
            </c:ext>
          </c:extLst>
        </c:ser>
        <c:ser>
          <c:idx val="1"/>
          <c:order val="1"/>
          <c:tx>
            <c:strRef>
              <c:f>Sheet1!$C$1</c:f>
              <c:strCache>
                <c:ptCount val="1"/>
                <c:pt idx="0">
                  <c:v>Second Time</c:v>
                </c:pt>
              </c:strCache>
            </c:strRef>
          </c:tx>
          <c:spPr>
            <a:solidFill>
              <a:schemeClr val="accent2"/>
            </a:solidFill>
            <a:ln>
              <a:noFill/>
            </a:ln>
            <a:effectLst/>
          </c:spPr>
          <c:invertIfNegative val="0"/>
          <c:dLbls>
            <c:numFmt formatCode="0.0%" sourceLinked="0"/>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Logistic Regression</c:v>
                </c:pt>
                <c:pt idx="1">
                  <c:v>SVM</c:v>
                </c:pt>
                <c:pt idx="2">
                  <c:v>Decision Tree</c:v>
                </c:pt>
              </c:strCache>
            </c:strRef>
          </c:cat>
          <c:val>
            <c:numRef>
              <c:f>Sheet1!$C$2:$C$4</c:f>
              <c:numCache>
                <c:formatCode>0%</c:formatCode>
                <c:ptCount val="3"/>
                <c:pt idx="0">
                  <c:v>0.71735537190082599</c:v>
                </c:pt>
                <c:pt idx="1">
                  <c:v>0.43966942148760302</c:v>
                </c:pt>
                <c:pt idx="2">
                  <c:v>0.65454545454545399</c:v>
                </c:pt>
              </c:numCache>
            </c:numRef>
          </c:val>
          <c:extLst>
            <c:ext xmlns:c16="http://schemas.microsoft.com/office/drawing/2014/chart" uri="{C3380CC4-5D6E-409C-BE32-E72D297353CC}">
              <c16:uniqueId val="{00000001-2A27-7C43-AE58-8CB605CE2142}"/>
            </c:ext>
          </c:extLst>
        </c:ser>
        <c:ser>
          <c:idx val="2"/>
          <c:order val="2"/>
          <c:tx>
            <c:strRef>
              <c:f>Sheet1!$D$1</c:f>
              <c:strCache>
                <c:ptCount val="1"/>
                <c:pt idx="0">
                  <c:v>Third Time</c:v>
                </c:pt>
              </c:strCache>
            </c:strRef>
          </c:tx>
          <c:spPr>
            <a:solidFill>
              <a:schemeClr val="accent3"/>
            </a:solidFill>
            <a:ln>
              <a:noFill/>
            </a:ln>
            <a:effectLst/>
          </c:spPr>
          <c:invertIfNegative val="0"/>
          <c:dLbls>
            <c:dLbl>
              <c:idx val="0"/>
              <c:layout>
                <c:manualLayout>
                  <c:x val="0"/>
                  <c:y val="-1.5812461713921401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2A27-7C43-AE58-8CB605CE2142}"/>
                </c:ext>
              </c:extLst>
            </c:dLbl>
            <c:numFmt formatCode="0.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Logistic Regression</c:v>
                </c:pt>
                <c:pt idx="1">
                  <c:v>SVM</c:v>
                </c:pt>
                <c:pt idx="2">
                  <c:v>Decision Tree</c:v>
                </c:pt>
              </c:strCache>
            </c:strRef>
          </c:cat>
          <c:val>
            <c:numRef>
              <c:f>Sheet1!$D$2:$D$4</c:f>
              <c:numCache>
                <c:formatCode>0%</c:formatCode>
                <c:ptCount val="3"/>
                <c:pt idx="0">
                  <c:v>0.72892561983471005</c:v>
                </c:pt>
                <c:pt idx="1">
                  <c:v>0.40991735537189999</c:v>
                </c:pt>
                <c:pt idx="2">
                  <c:v>0.67272727272727195</c:v>
                </c:pt>
              </c:numCache>
            </c:numRef>
          </c:val>
          <c:extLst>
            <c:ext xmlns:c16="http://schemas.microsoft.com/office/drawing/2014/chart" uri="{C3380CC4-5D6E-409C-BE32-E72D297353CC}">
              <c16:uniqueId val="{00000003-2A27-7C43-AE58-8CB605CE2142}"/>
            </c:ext>
          </c:extLst>
        </c:ser>
        <c:dLbls>
          <c:showLegendKey val="0"/>
          <c:showVal val="0"/>
          <c:showCatName val="0"/>
          <c:showSerName val="0"/>
          <c:showPercent val="0"/>
          <c:showBubbleSize val="0"/>
        </c:dLbls>
        <c:gapWidth val="247"/>
        <c:axId val="-1493354832"/>
        <c:axId val="-1493384416"/>
      </c:barChart>
      <c:lineChart>
        <c:grouping val="standard"/>
        <c:varyColors val="0"/>
        <c:ser>
          <c:idx val="3"/>
          <c:order val="3"/>
          <c:tx>
            <c:strRef>
              <c:f>Sheet1!$E$1</c:f>
              <c:strCache>
                <c:ptCount val="1"/>
                <c:pt idx="0">
                  <c:v>Average</c:v>
                </c:pt>
              </c:strCache>
            </c:strRef>
          </c:tx>
          <c:spPr>
            <a:ln w="28575" cap="rnd">
              <a:solidFill>
                <a:schemeClr val="accent4"/>
              </a:solidFill>
              <a:round/>
            </a:ln>
            <a:effectLst/>
          </c:spPr>
          <c:marker>
            <c:symbol val="none"/>
          </c:marker>
          <c:dLbls>
            <c:numFmt formatCode="0.0%" sourceLinked="0"/>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rgbClr val="0070C0"/>
                    </a:solidFill>
                    <a:latin typeface="+mn-lt"/>
                    <a:ea typeface="+mn-ea"/>
                    <a:cs typeface="+mn-cs"/>
                  </a:defRPr>
                </a:pPr>
                <a:endParaRPr lang="en-US"/>
              </a:p>
            </c:txPr>
            <c:dLblPos val="b"/>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Logistic Regression</c:v>
                </c:pt>
                <c:pt idx="1">
                  <c:v>SVM</c:v>
                </c:pt>
                <c:pt idx="2">
                  <c:v>Decision Tree</c:v>
                </c:pt>
              </c:strCache>
            </c:strRef>
          </c:cat>
          <c:val>
            <c:numRef>
              <c:f>Sheet1!$E$2:$E$4</c:f>
              <c:numCache>
                <c:formatCode>0.000000000000000%</c:formatCode>
                <c:ptCount val="3"/>
                <c:pt idx="0">
                  <c:v>0.72892561983471038</c:v>
                </c:pt>
                <c:pt idx="1">
                  <c:v>0.42093663911845663</c:v>
                </c:pt>
                <c:pt idx="2">
                  <c:v>0.67217630853994426</c:v>
                </c:pt>
              </c:numCache>
            </c:numRef>
          </c:val>
          <c:smooth val="0"/>
          <c:extLst>
            <c:ext xmlns:c16="http://schemas.microsoft.com/office/drawing/2014/chart" uri="{C3380CC4-5D6E-409C-BE32-E72D297353CC}">
              <c16:uniqueId val="{00000004-2A27-7C43-AE58-8CB605CE2142}"/>
            </c:ext>
          </c:extLst>
        </c:ser>
        <c:ser>
          <c:idx val="4"/>
          <c:order val="4"/>
          <c:tx>
            <c:strRef>
              <c:f>Sheet1!$F$1</c:f>
              <c:strCache>
                <c:ptCount val="1"/>
                <c:pt idx="0">
                  <c:v>Baseline</c:v>
                </c:pt>
              </c:strCache>
            </c:strRef>
          </c:tx>
          <c:spPr>
            <a:ln w="28575" cap="rnd">
              <a:solidFill>
                <a:schemeClr val="accent5"/>
              </a:solidFill>
              <a:round/>
            </a:ln>
            <a:effectLst/>
          </c:spPr>
          <c:marker>
            <c:symbol val="none"/>
          </c:marker>
          <c:dLbls>
            <c:dLbl>
              <c:idx val="1"/>
              <c:delete val="1"/>
              <c:extLst>
                <c:ext xmlns:c15="http://schemas.microsoft.com/office/drawing/2012/chart" uri="{CE6537A1-D6FC-4f65-9D91-7224C49458BB}"/>
                <c:ext xmlns:c16="http://schemas.microsoft.com/office/drawing/2014/chart" uri="{C3380CC4-5D6E-409C-BE32-E72D297353CC}">
                  <c16:uniqueId val="{00000000-0C54-6540-BAEC-6548ECAE6974}"/>
                </c:ext>
              </c:extLst>
            </c:dLbl>
            <c:dLbl>
              <c:idx val="2"/>
              <c:delete val="1"/>
              <c:extLst>
                <c:ext xmlns:c15="http://schemas.microsoft.com/office/drawing/2012/chart" uri="{CE6537A1-D6FC-4f65-9D91-7224C49458BB}"/>
                <c:ext xmlns:c16="http://schemas.microsoft.com/office/drawing/2014/chart" uri="{C3380CC4-5D6E-409C-BE32-E72D297353CC}">
                  <c16:uniqueId val="{00000001-0C54-6540-BAEC-6548ECAE6974}"/>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accent5"/>
                    </a:solidFill>
                    <a:latin typeface="+mn-lt"/>
                    <a:ea typeface="+mn-ea"/>
                    <a:cs typeface="+mn-cs"/>
                  </a:defRPr>
                </a:pPr>
                <a:endParaRPr lang="en-US"/>
              </a:p>
            </c:txPr>
            <c:dLblPos val="b"/>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Logistic Regression</c:v>
                </c:pt>
                <c:pt idx="1">
                  <c:v>SVM</c:v>
                </c:pt>
                <c:pt idx="2">
                  <c:v>Decision Tree</c:v>
                </c:pt>
              </c:strCache>
            </c:strRef>
          </c:cat>
          <c:val>
            <c:numRef>
              <c:f>Sheet1!$F$2:$F$4</c:f>
              <c:numCache>
                <c:formatCode>0%</c:formatCode>
                <c:ptCount val="3"/>
                <c:pt idx="0">
                  <c:v>0.55000000000000004</c:v>
                </c:pt>
                <c:pt idx="1">
                  <c:v>0.55000000000000004</c:v>
                </c:pt>
                <c:pt idx="2">
                  <c:v>0.55000000000000004</c:v>
                </c:pt>
              </c:numCache>
            </c:numRef>
          </c:val>
          <c:smooth val="0"/>
          <c:extLst>
            <c:ext xmlns:c16="http://schemas.microsoft.com/office/drawing/2014/chart" uri="{C3380CC4-5D6E-409C-BE32-E72D297353CC}">
              <c16:uniqueId val="{00000006-2A27-7C43-AE58-8CB605CE2142}"/>
            </c:ext>
          </c:extLst>
        </c:ser>
        <c:dLbls>
          <c:showLegendKey val="0"/>
          <c:showVal val="0"/>
          <c:showCatName val="0"/>
          <c:showSerName val="0"/>
          <c:showPercent val="0"/>
          <c:showBubbleSize val="0"/>
        </c:dLbls>
        <c:marker val="1"/>
        <c:smooth val="0"/>
        <c:axId val="-1493354832"/>
        <c:axId val="-1493384416"/>
      </c:lineChart>
      <c:catAx>
        <c:axId val="-149335483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493384416"/>
        <c:crosses val="autoZero"/>
        <c:auto val="1"/>
        <c:lblAlgn val="ctr"/>
        <c:lblOffset val="100"/>
        <c:noMultiLvlLbl val="0"/>
      </c:catAx>
      <c:valAx>
        <c:axId val="-149338441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493354832"/>
        <c:crosses val="autoZero"/>
        <c:crossBetween val="between"/>
      </c:valAx>
      <c:spPr>
        <a:noFill/>
        <a:ln>
          <a:noFill/>
        </a:ln>
        <a:effectLst/>
      </c:spPr>
    </c:plotArea>
    <c:legend>
      <c:legendPos val="b"/>
      <c:layout>
        <c:manualLayout>
          <c:xMode val="edge"/>
          <c:yMode val="edge"/>
          <c:x val="9.2174109905632337E-2"/>
          <c:y val="0.91491688538932636"/>
          <c:w val="0.86560628336870515"/>
          <c:h val="8.5083114610673666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opening!$B$1:$B$3025</cx:f>
        <cx:lvl ptCount="3025" formatCode="General">
          <cx:pt idx="0">65</cx:pt>
          <cx:pt idx="1">750</cx:pt>
          <cx:pt idx="2">804</cx:pt>
          <cx:pt idx="3">1122</cx:pt>
          <cx:pt idx="4">1154</cx:pt>
          <cx:pt idx="5">1412</cx:pt>
          <cx:pt idx="6">1683</cx:pt>
          <cx:pt idx="7">1825</cx:pt>
          <cx:pt idx="8">2165</cx:pt>
          <cx:pt idx="9">2188</cx:pt>
          <cx:pt idx="10">2293</cx:pt>
          <cx:pt idx="11">2418</cx:pt>
          <cx:pt idx="12">2422</cx:pt>
          <cx:pt idx="13">2506</cx:pt>
          <cx:pt idx="14">2595</cx:pt>
          <cx:pt idx="15">2603</cx:pt>
          <cx:pt idx="16">2644</cx:pt>
          <cx:pt idx="17">2850</cx:pt>
          <cx:pt idx="18">2969</cx:pt>
          <cx:pt idx="19">2999</cx:pt>
          <cx:pt idx="20">3000</cx:pt>
          <cx:pt idx="21">3184</cx:pt>
          <cx:pt idx="22">3207</cx:pt>
          <cx:pt idx="23">3322</cx:pt>
          <cx:pt idx="24">3458</cx:pt>
          <cx:pt idx="25">3532</cx:pt>
          <cx:pt idx="26">3683</cx:pt>
          <cx:pt idx="27">3756</cx:pt>
          <cx:pt idx="28">3759</cx:pt>
          <cx:pt idx="29">3884</cx:pt>
          <cx:pt idx="30">3959</cx:pt>
          <cx:pt idx="31">3998</cx:pt>
          <cx:pt idx="32">4070</cx:pt>
          <cx:pt idx="33">4285</cx:pt>
          <cx:pt idx="34">4476</cx:pt>
          <cx:pt idx="35">4487</cx:pt>
          <cx:pt idx="36">4526</cx:pt>
          <cx:pt idx="37">4584</cx:pt>
          <cx:pt idx="38">4600</cx:pt>
          <cx:pt idx="39">4600</cx:pt>
          <cx:pt idx="40">4630</cx:pt>
          <cx:pt idx="41">4675</cx:pt>
          <cx:pt idx="42">4737</cx:pt>
          <cx:pt idx="43">4757</cx:pt>
          <cx:pt idx="44">4843</cx:pt>
          <cx:pt idx="45">4957</cx:pt>
          <cx:pt idx="46">4983</cx:pt>
          <cx:pt idx="47">5054</cx:pt>
          <cx:pt idx="48">5063</cx:pt>
          <cx:pt idx="49">5090</cx:pt>
          <cx:pt idx="50">5132</cx:pt>
          <cx:pt idx="51">5254</cx:pt>
          <cx:pt idx="52">5477</cx:pt>
          <cx:pt idx="53">5532</cx:pt>
          <cx:pt idx="54">5571</cx:pt>
          <cx:pt idx="55">5585</cx:pt>
          <cx:pt idx="56">5610</cx:pt>
          <cx:pt idx="57">5648</cx:pt>
          <cx:pt idx="58">5722</cx:pt>
          <cx:pt idx="59">5872</cx:pt>
          <cx:pt idx="60">5877</cx:pt>
          <cx:pt idx="61">5926</cx:pt>
          <cx:pt idx="62">6001</cx:pt>
          <cx:pt idx="63">6014</cx:pt>
          <cx:pt idx="64">6018</cx:pt>
          <cx:pt idx="65">6222</cx:pt>
          <cx:pt idx="66">6232</cx:pt>
          <cx:pt idx="67">6316</cx:pt>
          <cx:pt idx="68">6472</cx:pt>
          <cx:pt idx="69">6591</cx:pt>
          <cx:pt idx="70">6675</cx:pt>
          <cx:pt idx="71">6686</cx:pt>
          <cx:pt idx="72">6692</cx:pt>
          <cx:pt idx="73">6818</cx:pt>
          <cx:pt idx="74">7017</cx:pt>
          <cx:pt idx="75">7072</cx:pt>
          <cx:pt idx="76">7078</cx:pt>
          <cx:pt idx="77">7125</cx:pt>
          <cx:pt idx="78">7137</cx:pt>
          <cx:pt idx="79">7164</cx:pt>
          <cx:pt idx="80">7197</cx:pt>
          <cx:pt idx="81">7258</cx:pt>
          <cx:pt idx="82">7269</cx:pt>
          <cx:pt idx="83">7330</cx:pt>
          <cx:pt idx="84">7384</cx:pt>
          <cx:pt idx="85">7438</cx:pt>
          <cx:pt idx="86">7499</cx:pt>
          <cx:pt idx="87">7525</cx:pt>
          <cx:pt idx="88">7601</cx:pt>
          <cx:pt idx="89">7635</cx:pt>
          <cx:pt idx="90">7657</cx:pt>
          <cx:pt idx="91">7754</cx:pt>
          <cx:pt idx="92">7768</cx:pt>
          <cx:pt idx="93">8023</cx:pt>
          <cx:pt idx="94">8102</cx:pt>
          <cx:pt idx="95">8161</cx:pt>
          <cx:pt idx="96">8191</cx:pt>
          <cx:pt idx="97">8257</cx:pt>
          <cx:pt idx="98">8316</cx:pt>
          <cx:pt idx="99">8572</cx:pt>
          <cx:pt idx="100">8648</cx:pt>
          <cx:pt idx="101">8650</cx:pt>
          <cx:pt idx="102">8682</cx:pt>
          <cx:pt idx="103">8700</cx:pt>
          <cx:pt idx="104">8714</cx:pt>
          <cx:pt idx="105">8772</cx:pt>
          <cx:pt idx="106">8917</cx:pt>
          <cx:pt idx="107">8956</cx:pt>
          <cx:pt idx="108">9000</cx:pt>
          <cx:pt idx="109">9080</cx:pt>
          <cx:pt idx="110">9145</cx:pt>
          <cx:pt idx="111">9181</cx:pt>
          <cx:pt idx="112">9207</cx:pt>
          <cx:pt idx="113">9280</cx:pt>
          <cx:pt idx="114">9357</cx:pt>
          <cx:pt idx="115">9388</cx:pt>
          <cx:pt idx="116">9448</cx:pt>
          <cx:pt idx="117">9479</cx:pt>
          <cx:pt idx="118">9500</cx:pt>
          <cx:pt idx="119">9564</cx:pt>
          <cx:pt idx="120">9590</cx:pt>
          <cx:pt idx="121">9821</cx:pt>
          <cx:pt idx="122">9838</cx:pt>
          <cx:pt idx="123">9964</cx:pt>
          <cx:pt idx="124">10030</cx:pt>
          <cx:pt idx="125">10098</cx:pt>
          <cx:pt idx="126">10110</cx:pt>
          <cx:pt idx="127">10121</cx:pt>
          <cx:pt idx="128">10145</cx:pt>
          <cx:pt idx="129">10273</cx:pt>
          <cx:pt idx="130">10314</cx:pt>
          <cx:pt idx="131">10340</cx:pt>
          <cx:pt idx="132">10367</cx:pt>
          <cx:pt idx="133">10652</cx:pt>
          <cx:pt idx="134">10672</cx:pt>
          <cx:pt idx="135">10739</cx:pt>
          <cx:pt idx="136">10810</cx:pt>
          <cx:pt idx="137">10874</cx:pt>
          <cx:pt idx="138">10919</cx:pt>
          <cx:pt idx="139">10920</cx:pt>
          <cx:pt idx="140">10940</cx:pt>
          <cx:pt idx="141">10962</cx:pt>
          <cx:pt idx="142">11083</cx:pt>
          <cx:pt idx="143">11094</cx:pt>
          <cx:pt idx="144">11124</cx:pt>
          <cx:pt idx="145">11287</cx:pt>
          <cx:pt idx="146">11301</cx:pt>
          <cx:pt idx="147">11365</cx:pt>
          <cx:pt idx="148">11406</cx:pt>
          <cx:pt idx="149">11413</cx:pt>
          <cx:pt idx="150">11588</cx:pt>
          <cx:pt idx="151">11650</cx:pt>
          <cx:pt idx="152">11655</cx:pt>
          <cx:pt idx="153">11899</cx:pt>
          <cx:pt idx="154">12007</cx:pt>
          <cx:pt idx="155">12046</cx:pt>
          <cx:pt idx="156">12102</cx:pt>
          <cx:pt idx="157">12186</cx:pt>
          <cx:pt idx="158">12200</cx:pt>
          <cx:pt idx="159">12287</cx:pt>
          <cx:pt idx="160">12308</cx:pt>
          <cx:pt idx="161">12434</cx:pt>
          <cx:pt idx="162">12467</cx:pt>
          <cx:pt idx="163">12503</cx:pt>
          <cx:pt idx="164">12624</cx:pt>
          <cx:pt idx="165">12664</cx:pt>
          <cx:pt idx="166">12697</cx:pt>
          <cx:pt idx="167">12791</cx:pt>
          <cx:pt idx="168">12940</cx:pt>
          <cx:pt idx="169">12955</cx:pt>
          <cx:pt idx="170">13000</cx:pt>
          <cx:pt idx="171">13059</cx:pt>
          <cx:pt idx="172">13068</cx:pt>
          <cx:pt idx="173">13078</cx:pt>
          <cx:pt idx="174">13090</cx:pt>
          <cx:pt idx="175">13104</cx:pt>
          <cx:pt idx="176">13205</cx:pt>
          <cx:pt idx="177">13207</cx:pt>
          <cx:pt idx="178">13351</cx:pt>
          <cx:pt idx="179">13400</cx:pt>
          <cx:pt idx="180">13415</cx:pt>
          <cx:pt idx="181">13524</cx:pt>
          <cx:pt idx="182">13551</cx:pt>
          <cx:pt idx="183">13562</cx:pt>
          <cx:pt idx="184">13567</cx:pt>
          <cx:pt idx="185">13616</cx:pt>
          <cx:pt idx="186">13684</cx:pt>
          <cx:pt idx="187">13714</cx:pt>
          <cx:pt idx="188">13727</cx:pt>
          <cx:pt idx="189">13754</cx:pt>
          <cx:pt idx="190">13760</cx:pt>
          <cx:pt idx="191">13763</cx:pt>
          <cx:pt idx="192">13788</cx:pt>
          <cx:pt idx="193">13867</cx:pt>
          <cx:pt idx="194">14149</cx:pt>
          <cx:pt idx="195">14247</cx:pt>
          <cx:pt idx="196">14301</cx:pt>
          <cx:pt idx="197">14370</cx:pt>
          <cx:pt idx="198">14506</cx:pt>
          <cx:pt idx="199">14513</cx:pt>
          <cx:pt idx="200">14573</cx:pt>
          <cx:pt idx="201">14602</cx:pt>
          <cx:pt idx="202">14646</cx:pt>
          <cx:pt idx="203">14718</cx:pt>
          <cx:pt idx="204">14937</cx:pt>
          <cx:pt idx="205">15119</cx:pt>
          <cx:pt idx="206">15208</cx:pt>
          <cx:pt idx="207">15254</cx:pt>
          <cx:pt idx="208">15305</cx:pt>
          <cx:pt idx="209">15382</cx:pt>
          <cx:pt idx="210">15465</cx:pt>
          <cx:pt idx="211">15467</cx:pt>
          <cx:pt idx="212">15530</cx:pt>
          <cx:pt idx="213">15569</cx:pt>
          <cx:pt idx="214">15662</cx:pt>
          <cx:pt idx="215">15689</cx:pt>
          <cx:pt idx="216">15758</cx:pt>
          <cx:pt idx="217">15810</cx:pt>
          <cx:pt idx="218">15972</cx:pt>
          <cx:pt idx="219">16095</cx:pt>
          <cx:pt idx="220">16161</cx:pt>
          <cx:pt idx="221">16162</cx:pt>
          <cx:pt idx="222">16192</cx:pt>
          <cx:pt idx="223">16273</cx:pt>
          <cx:pt idx="224">16346</cx:pt>
          <cx:pt idx="225">16427</cx:pt>
          <cx:pt idx="226">16443</cx:pt>
          <cx:pt idx="227">16525</cx:pt>
          <cx:pt idx="228">16568</cx:pt>
          <cx:pt idx="229">16643</cx:pt>
          <cx:pt idx="230">16707</cx:pt>
          <cx:pt idx="231">16862</cx:pt>
          <cx:pt idx="232">16896</cx:pt>
          <cx:pt idx="233">16900</cx:pt>
          <cx:pt idx="234">17036</cx:pt>
          <cx:pt idx="235">17092</cx:pt>
          <cx:pt idx="236">17143</cx:pt>
          <cx:pt idx="237">17145</cx:pt>
          <cx:pt idx="238">17194</cx:pt>
          <cx:pt idx="239">17303</cx:pt>
          <cx:pt idx="240">17348</cx:pt>
          <cx:pt idx="241">17425</cx:pt>
          <cx:pt idx="242">17722</cx:pt>
          <cx:pt idx="243">17791</cx:pt>
          <cx:pt idx="244">18000</cx:pt>
          <cx:pt idx="245">18002</cx:pt>
          <cx:pt idx="246">18003</cx:pt>
          <cx:pt idx="247">18006</cx:pt>
          <cx:pt idx="248">18015</cx:pt>
          <cx:pt idx="249">18027</cx:pt>
          <cx:pt idx="250">18096</cx:pt>
          <cx:pt idx="251">18131</cx:pt>
          <cx:pt idx="252">18218</cx:pt>
          <cx:pt idx="253">18430</cx:pt>
          <cx:pt idx="254">18500</cx:pt>
          <cx:pt idx="255">18593</cx:pt>
          <cx:pt idx="256">18604</cx:pt>
          <cx:pt idx="257">18658</cx:pt>
          <cx:pt idx="258">18682</cx:pt>
          <cx:pt idx="259">18900</cx:pt>
          <cx:pt idx="260">19001</cx:pt>
          <cx:pt idx="261">19029</cx:pt>
          <cx:pt idx="262">19032</cx:pt>
          <cx:pt idx="263">19132</cx:pt>
          <cx:pt idx="264">19154</cx:pt>
          <cx:pt idx="265">19176</cx:pt>
          <cx:pt idx="266">19182</cx:pt>
          <cx:pt idx="267">19452</cx:pt>
          <cx:pt idx="268">19505</cx:pt>
          <cx:pt idx="269">19531</cx:pt>
          <cx:pt idx="270">19646</cx:pt>
          <cx:pt idx="271">19675</cx:pt>
          <cx:pt idx="272">19683</cx:pt>
          <cx:pt idx="273">19704</cx:pt>
          <cx:pt idx="274">19812</cx:pt>
          <cx:pt idx="275">19926</cx:pt>
          <cx:pt idx="276">20000</cx:pt>
          <cx:pt idx="277">20042</cx:pt>
          <cx:pt idx="278">20084</cx:pt>
          <cx:pt idx="279">20119</cx:pt>
          <cx:pt idx="280">20130</cx:pt>
          <cx:pt idx="281">20220</cx:pt>
          <cx:pt idx="282">20249</cx:pt>
          <cx:pt idx="283">20298</cx:pt>
          <cx:pt idx="284">20321</cx:pt>
          <cx:pt idx="285">20361</cx:pt>
          <cx:pt idx="286">20393</cx:pt>
          <cx:pt idx="287">20424</cx:pt>
          <cx:pt idx="288">20437</cx:pt>
          <cx:pt idx="289">20508</cx:pt>
          <cx:pt idx="290">20560</cx:pt>
          <cx:pt idx="291">20654</cx:pt>
          <cx:pt idx="292">20818</cx:pt>
          <cx:pt idx="293">20987</cx:pt>
          <cx:pt idx="294">21010</cx:pt>
          <cx:pt idx="295">21065</cx:pt>
          <cx:pt idx="296">21077</cx:pt>
          <cx:pt idx="297">21160</cx:pt>
          <cx:pt idx="298">21235</cx:pt>
          <cx:pt idx="299">21480</cx:pt>
          <cx:pt idx="300">21495</cx:pt>
          <cx:pt idx="301">21546</cx:pt>
          <cx:pt idx="302">21742</cx:pt>
          <cx:pt idx="303">21795</cx:pt>
          <cx:pt idx="304">21813</cx:pt>
          <cx:pt idx="305">22151</cx:pt>
          <cx:pt idx="306">22168</cx:pt>
          <cx:pt idx="307">22243</cx:pt>
          <cx:pt idx="308">22279</cx:pt>
          <cx:pt idx="309">22285</cx:pt>
          <cx:pt idx="310">22311</cx:pt>
          <cx:pt idx="311">22341</cx:pt>
          <cx:pt idx="312">22724</cx:pt>
          <cx:pt idx="313">22726</cx:pt>
          <cx:pt idx="314">22806</cx:pt>
          <cx:pt idx="315">22872</cx:pt>
          <cx:pt idx="316">22916</cx:pt>
          <cx:pt idx="317">23050</cx:pt>
          <cx:pt idx="318">23180</cx:pt>
          <cx:pt idx="319">23239</cx:pt>
          <cx:pt idx="320">23400</cx:pt>
          <cx:pt idx="321">23456</cx:pt>
          <cx:pt idx="322">23460</cx:pt>
          <cx:pt idx="323">23527</cx:pt>
          <cx:pt idx="324">23540</cx:pt>
          <cx:pt idx="325">23859</cx:pt>
          <cx:pt idx="326">23904</cx:pt>
          <cx:pt idx="327">23942</cx:pt>
          <cx:pt idx="328">24180</cx:pt>
          <cx:pt idx="329">24220</cx:pt>
          <cx:pt idx="330">24266</cx:pt>
          <cx:pt idx="331">24286</cx:pt>
          <cx:pt idx="332">24311</cx:pt>
          <cx:pt idx="333">24587</cx:pt>
          <cx:pt idx="334">24660</cx:pt>
          <cx:pt idx="335">24684</cx:pt>
          <cx:pt idx="336">24761</cx:pt>
          <cx:pt idx="337">25052</cx:pt>
          <cx:pt idx="338">25118</cx:pt>
          <cx:pt idx="339">25189</cx:pt>
          <cx:pt idx="340">25264</cx:pt>
          <cx:pt idx="341">25484</cx:pt>
          <cx:pt idx="342">25504</cx:pt>
          <cx:pt idx="343">25521</cx:pt>
          <cx:pt idx="344">25628</cx:pt>
          <cx:pt idx="345">25728</cx:pt>
          <cx:pt idx="346">25825</cx:pt>
          <cx:pt idx="347">25937</cx:pt>
          <cx:pt idx="348">26146</cx:pt>
          <cx:pt idx="349">26352</cx:pt>
          <cx:pt idx="350">26363</cx:pt>
          <cx:pt idx="351">26419</cx:pt>
          <cx:pt idx="352">26420</cx:pt>
          <cx:pt idx="353">26636</cx:pt>
          <cx:pt idx="354">26674</cx:pt>
          <cx:pt idx="355">26724</cx:pt>
          <cx:pt idx="356">26920</cx:pt>
          <cx:pt idx="357">26943</cx:pt>
          <cx:pt idx="358">27000</cx:pt>
          <cx:pt idx="359">27112</cx:pt>
          <cx:pt idx="360">27136</cx:pt>
          <cx:pt idx="361">27137</cx:pt>
          <cx:pt idx="362">27154</cx:pt>
          <cx:pt idx="363">27245</cx:pt>
          <cx:pt idx="364">27308</cx:pt>
          <cx:pt idx="365">27413</cx:pt>
          <cx:pt idx="366">27435</cx:pt>
          <cx:pt idx="367">27435</cx:pt>
          <cx:pt idx="368">27480</cx:pt>
          <cx:pt idx="369">27497</cx:pt>
          <cx:pt idx="370">27546</cx:pt>
          <cx:pt idx="371">27674</cx:pt>
          <cx:pt idx="372">27717</cx:pt>
          <cx:pt idx="373">27734</cx:pt>
          <cx:pt idx="374">27857</cx:pt>
          <cx:pt idx="375">27880</cx:pt>
          <cx:pt idx="376">28092</cx:pt>
          <cx:pt idx="377">28162</cx:pt>
          <cx:pt idx="378">28298</cx:pt>
          <cx:pt idx="379">28324</cx:pt>
          <cx:pt idx="380">28327</cx:pt>
          <cx:pt idx="381">28345</cx:pt>
          <cx:pt idx="382">28387</cx:pt>
          <cx:pt idx="383">28451</cx:pt>
          <cx:pt idx="384">28472</cx:pt>
          <cx:pt idx="385">28550</cx:pt>
          <cx:pt idx="386">28649</cx:pt>
          <cx:pt idx="387">28722</cx:pt>
          <cx:pt idx="388">28737</cx:pt>
          <cx:pt idx="389">28815</cx:pt>
          <cx:pt idx="390">28916</cx:pt>
          <cx:pt idx="391">29107</cx:pt>
          <cx:pt idx="392">29140</cx:pt>
          <cx:pt idx="393">29170</cx:pt>
          <cx:pt idx="394">29175</cx:pt>
          <cx:pt idx="395">29557</cx:pt>
          <cx:pt idx="396">29828</cx:pt>
          <cx:pt idx="397">30000</cx:pt>
          <cx:pt idx="398">30000</cx:pt>
          <cx:pt idx="399">30246</cx:pt>
          <cx:pt idx="400">30368</cx:pt>
          <cx:pt idx="401">30372</cx:pt>
          <cx:pt idx="402">30504</cx:pt>
          <cx:pt idx="403">30507</cx:pt>
          <cx:pt idx="404">30630</cx:pt>
          <cx:pt idx="405">30783</cx:pt>
          <cx:pt idx="406">30801</cx:pt>
          <cx:pt idx="407">30909</cx:pt>
          <cx:pt idx="408">30920</cx:pt>
          <cx:pt idx="409">31270</cx:pt>
          <cx:pt idx="410">31340</cx:pt>
          <cx:pt idx="411">31368</cx:pt>
          <cx:pt idx="412">31418</cx:pt>
          <cx:pt idx="413">31498</cx:pt>
          <cx:pt idx="414">31524</cx:pt>
          <cx:pt idx="415">31815</cx:pt>
          <cx:pt idx="416">31883</cx:pt>
          <cx:pt idx="417">32001</cx:pt>
          <cx:pt idx="418">32064</cx:pt>
          <cx:pt idx="419">32065</cx:pt>
          <cx:pt idx="420">32198</cx:pt>
          <cx:pt idx="421">32267</cx:pt>
          <cx:pt idx="422">32393</cx:pt>
          <cx:pt idx="423">32601</cx:pt>
          <cx:pt idx="424">32619</cx:pt>
          <cx:pt idx="425">32783</cx:pt>
          <cx:pt idx="426">32814</cx:pt>
          <cx:pt idx="427">33000</cx:pt>
          <cx:pt idx="428">33011</cx:pt>
          <cx:pt idx="429">33058</cx:pt>
          <cx:pt idx="430">33279</cx:pt>
          <cx:pt idx="431">33287</cx:pt>
          <cx:pt idx="432">33316</cx:pt>
          <cx:pt idx="433">33325</cx:pt>
          <cx:pt idx="434">33554</cx:pt>
          <cx:pt idx="435">33810</cx:pt>
          <cx:pt idx="436">34046</cx:pt>
          <cx:pt idx="437">34259</cx:pt>
          <cx:pt idx="438">34319</cx:pt>
          <cx:pt idx="439">34362</cx:pt>
          <cx:pt idx="440">34394</cx:pt>
          <cx:pt idx="441">34528</cx:pt>
          <cx:pt idx="442">34531</cx:pt>
          <cx:pt idx="443">34554</cx:pt>
          <cx:pt idx="444">34610</cx:pt>
          <cx:pt idx="445">34613</cx:pt>
          <cx:pt idx="446">34615</cx:pt>
          <cx:pt idx="447">34967</cx:pt>
          <cx:pt idx="448">35033</cx:pt>
          <cx:pt idx="449">35050</cx:pt>
          <cx:pt idx="450">35063</cx:pt>
          <cx:pt idx="451">35539</cx:pt>
          <cx:pt idx="452">35545</cx:pt>
          <cx:pt idx="453">35656</cx:pt>
          <cx:pt idx="454">35792</cx:pt>
          <cx:pt idx="455">35858</cx:pt>
          <cx:pt idx="456">35929</cx:pt>
          <cx:pt idx="457">35955</cx:pt>
          <cx:pt idx="458">36061</cx:pt>
          <cx:pt idx="459">36134</cx:pt>
          <cx:pt idx="460">36391</cx:pt>
          <cx:pt idx="461">36402</cx:pt>
          <cx:pt idx="462">36456</cx:pt>
          <cx:pt idx="463">36530</cx:pt>
          <cx:pt idx="464">36669</cx:pt>
          <cx:pt idx="465">36694</cx:pt>
          <cx:pt idx="466">36746</cx:pt>
          <cx:pt idx="467">36884</cx:pt>
          <cx:pt idx="468">37118</cx:pt>
          <cx:pt idx="469">37135</cx:pt>
          <cx:pt idx="470">37141</cx:pt>
          <cx:pt idx="471">37170</cx:pt>
          <cx:pt idx="472">37172</cx:pt>
          <cx:pt idx="473">37201</cx:pt>
          <cx:pt idx="474">37220</cx:pt>
          <cx:pt idx="475">37440</cx:pt>
          <cx:pt idx="476">37502</cx:pt>
          <cx:pt idx="477">37547</cx:pt>
          <cx:pt idx="478">37563</cx:pt>
          <cx:pt idx="479">37677</cx:pt>
          <cx:pt idx="480">37743</cx:pt>
          <cx:pt idx="481">37864</cx:pt>
          <cx:pt idx="482">37947</cx:pt>
          <cx:pt idx="483">38042</cx:pt>
          <cx:pt idx="484">38210</cx:pt>
          <cx:pt idx="485">38212</cx:pt>
          <cx:pt idx="486">38372</cx:pt>
          <cx:pt idx="487">38594</cx:pt>
          <cx:pt idx="488">38637</cx:pt>
          <cx:pt idx="489">38856</cx:pt>
          <cx:pt idx="490">39162</cx:pt>
          <cx:pt idx="491">39242</cx:pt>
          <cx:pt idx="492">39358</cx:pt>
          <cx:pt idx="493">39392</cx:pt>
          <cx:pt idx="494">39550</cx:pt>
          <cx:pt idx="495">39652</cx:pt>
          <cx:pt idx="496">39685</cx:pt>
          <cx:pt idx="497">39692</cx:pt>
          <cx:pt idx="498">39712</cx:pt>
          <cx:pt idx="499">39826</cx:pt>
          <cx:pt idx="500">39936</cx:pt>
          <cx:pt idx="501">40070</cx:pt>
          <cx:pt idx="502">40100</cx:pt>
          <cx:pt idx="503">40179</cx:pt>
          <cx:pt idx="504">40258</cx:pt>
          <cx:pt idx="505">40282</cx:pt>
          <cx:pt idx="506">40443</cx:pt>
          <cx:pt idx="507">40489</cx:pt>
          <cx:pt idx="508">40558</cx:pt>
          <cx:pt idx="509">40662</cx:pt>
          <cx:pt idx="510">40746</cx:pt>
          <cx:pt idx="511">41016</cx:pt>
          <cx:pt idx="512">41031</cx:pt>
          <cx:pt idx="513">41253</cx:pt>
          <cx:pt idx="514">41512</cx:pt>
          <cx:pt idx="515">41820</cx:pt>
          <cx:pt idx="516">41832</cx:pt>
          <cx:pt idx="517">41860</cx:pt>
          <cx:pt idx="518">42145</cx:pt>
          <cx:pt idx="519">42436</cx:pt>
          <cx:pt idx="520">42561</cx:pt>
          <cx:pt idx="521">42732</cx:pt>
          <cx:pt idx="522">42826</cx:pt>
          <cx:pt idx="523">42838</cx:pt>
          <cx:pt idx="524">43013</cx:pt>
          <cx:pt idx="525">43035</cx:pt>
          <cx:pt idx="526">43040</cx:pt>
          <cx:pt idx="527">43045</cx:pt>
          <cx:pt idx="528">43116</cx:pt>
          <cx:pt idx="529">43263</cx:pt>
          <cx:pt idx="530">43281</cx:pt>
          <cx:pt idx="531">43318</cx:pt>
          <cx:pt idx="532">43335</cx:pt>
          <cx:pt idx="533">43437</cx:pt>
          <cx:pt idx="534">43651</cx:pt>
          <cx:pt idx="535">43990</cx:pt>
          <cx:pt idx="536">44064</cx:pt>
          <cx:pt idx="537">44313</cx:pt>
          <cx:pt idx="538">44454</cx:pt>
          <cx:pt idx="539">44523</cx:pt>
          <cx:pt idx="540">44542</cx:pt>
          <cx:pt idx="541">44690</cx:pt>
          <cx:pt idx="542">44870</cx:pt>
          <cx:pt idx="543">45024</cx:pt>
          <cx:pt idx="544">45029</cx:pt>
          <cx:pt idx="545">45130</cx:pt>
          <cx:pt idx="546">45246</cx:pt>
          <cx:pt idx="547">45264</cx:pt>
          <cx:pt idx="548">45429</cx:pt>
          <cx:pt idx="549">45572</cx:pt>
          <cx:pt idx="550">45714</cx:pt>
          <cx:pt idx="551">45825</cx:pt>
          <cx:pt idx="552">45854</cx:pt>
          <cx:pt idx="553">45933</cx:pt>
          <cx:pt idx="554">46133</cx:pt>
          <cx:pt idx="555">46209</cx:pt>
          <cx:pt idx="556">46265</cx:pt>
          <cx:pt idx="557">46518</cx:pt>
          <cx:pt idx="558">46549</cx:pt>
          <cx:pt idx="559">46730</cx:pt>
          <cx:pt idx="560">46908</cx:pt>
          <cx:pt idx="561">46926</cx:pt>
          <cx:pt idx="562">47074</cx:pt>
          <cx:pt idx="563">47122</cx:pt>
          <cx:pt idx="564">47124</cx:pt>
          <cx:pt idx="565">47311</cx:pt>
          <cx:pt idx="566">47528</cx:pt>
          <cx:pt idx="567">47798</cx:pt>
          <cx:pt idx="568">47892</cx:pt>
          <cx:pt idx="569">48023</cx:pt>
          <cx:pt idx="570">48059</cx:pt>
          <cx:pt idx="571">48120</cx:pt>
          <cx:pt idx="572">48384</cx:pt>
          <cx:pt idx="573">48422</cx:pt>
          <cx:pt idx="574">48579</cx:pt>
          <cx:pt idx="575">48760</cx:pt>
          <cx:pt idx="576">48871</cx:pt>
          <cx:pt idx="577">49046</cx:pt>
          <cx:pt idx="578">49060</cx:pt>
          <cx:pt idx="579">49076</cx:pt>
          <cx:pt idx="580">49295</cx:pt>
          <cx:pt idx="581">49342</cx:pt>
          <cx:pt idx="582">49456</cx:pt>
          <cx:pt idx="583">49484</cx:pt>
          <cx:pt idx="584">50081</cx:pt>
          <cx:pt idx="585">50160</cx:pt>
          <cx:pt idx="586">50278</cx:pt>
          <cx:pt idx="587">50621</cx:pt>
          <cx:pt idx="588">50679</cx:pt>
          <cx:pt idx="589">50865</cx:pt>
          <cx:pt idx="590">50955</cx:pt>
          <cx:pt idx="591">51185</cx:pt>
          <cx:pt idx="592">51197</cx:pt>
          <cx:pt idx="593">51233</cx:pt>
          <cx:pt idx="594">51712</cx:pt>
          <cx:pt idx="595">51907</cx:pt>
          <cx:pt idx="596">51914</cx:pt>
          <cx:pt idx="597">51970</cx:pt>
          <cx:pt idx="598">52041</cx:pt>
          <cx:pt idx="599">52554</cx:pt>
          <cx:pt idx="600">52604</cx:pt>
          <cx:pt idx="601">52617</cx:pt>
          <cx:pt idx="602">52628</cx:pt>
          <cx:pt idx="603">52744</cx:pt>
          <cx:pt idx="604">52749</cx:pt>
          <cx:pt idx="605">52823</cx:pt>
          <cx:pt idx="606">52843</cx:pt>
          <cx:pt idx="607">52885</cx:pt>
          <cx:pt idx="608">53022</cx:pt>
          <cx:pt idx="609">53073</cx:pt>
          <cx:pt idx="610">53267</cx:pt>
          <cx:pt idx="611">53452</cx:pt>
          <cx:pt idx="612">53778</cx:pt>
          <cx:pt idx="613">53789</cx:pt>
          <cx:pt idx="614">53944</cx:pt>
          <cx:pt idx="615">53945</cx:pt>
          <cx:pt idx="616">53983</cx:pt>
          <cx:pt idx="617">54044</cx:pt>
          <cx:pt idx="618">54294</cx:pt>
          <cx:pt idx="619">54605</cx:pt>
          <cx:pt idx="620">54608</cx:pt>
          <cx:pt idx="621">54915</cx:pt>
          <cx:pt idx="622">55016</cx:pt>
          <cx:pt idx="623">55198</cx:pt>
          <cx:pt idx="624">55304</cx:pt>
          <cx:pt idx="625">55344</cx:pt>
          <cx:pt idx="626">55527</cx:pt>
          <cx:pt idx="627">55574</cx:pt>
          <cx:pt idx="628">55593</cx:pt>
          <cx:pt idx="629">55681</cx:pt>
          <cx:pt idx="630">55760</cx:pt>
          <cx:pt idx="631">55761</cx:pt>
          <cx:pt idx="632">55820</cx:pt>
          <cx:pt idx="633">55836</cx:pt>
          <cx:pt idx="634">55850</cx:pt>
          <cx:pt idx="635">55851</cx:pt>
          <cx:pt idx="636">55889</cx:pt>
          <cx:pt idx="637">56280</cx:pt>
          <cx:pt idx="638">56454</cx:pt>
          <cx:pt idx="639">56902</cx:pt>
          <cx:pt idx="640">57000</cx:pt>
          <cx:pt idx="641">57105</cx:pt>
          <cx:pt idx="642">57251</cx:pt>
          <cx:pt idx="643">57252</cx:pt>
          <cx:pt idx="644">57585</cx:pt>
          <cx:pt idx="645">57917</cx:pt>
          <cx:pt idx="646">57968</cx:pt>
          <cx:pt idx="647">58049</cx:pt>
          <cx:pt idx="648">58214</cx:pt>
          <cx:pt idx="649">58536</cx:pt>
          <cx:pt idx="650">58570</cx:pt>
          <cx:pt idx="651">58589</cx:pt>
          <cx:pt idx="652">58664</cx:pt>
          <cx:pt idx="653">58692</cx:pt>
          <cx:pt idx="654">58749</cx:pt>
          <cx:pt idx="655">58940</cx:pt>
          <cx:pt idx="656">58962</cx:pt>
          <cx:pt idx="657">59164</cx:pt>
          <cx:pt idx="658">59212</cx:pt>
          <cx:pt idx="659">59409</cx:pt>
          <cx:pt idx="660">59459</cx:pt>
          <cx:pt idx="661">59481</cx:pt>
          <cx:pt idx="662">59581</cx:pt>
          <cx:pt idx="663">59797</cx:pt>
          <cx:pt idx="664">59848</cx:pt>
          <cx:pt idx="665">60140</cx:pt>
          <cx:pt idx="666">60353</cx:pt>
          <cx:pt idx="667">60432</cx:pt>
          <cx:pt idx="668">60446</cx:pt>
          <cx:pt idx="669">60465</cx:pt>
          <cx:pt idx="670">60886</cx:pt>
          <cx:pt idx="671">61002</cx:pt>
          <cx:pt idx="672">61003</cx:pt>
          <cx:pt idx="673">61104</cx:pt>
          <cx:pt idx="674">61136</cx:pt>
          <cx:pt idx="675">61176</cx:pt>
          <cx:pt idx="676">61481</cx:pt>
          <cx:pt idx="677">61817</cx:pt>
          <cx:pt idx="678">61845</cx:pt>
          <cx:pt idx="679">61901</cx:pt>
          <cx:pt idx="680">61960</cx:pt>
          <cx:pt idx="681">61968</cx:pt>
          <cx:pt idx="682">62087</cx:pt>
          <cx:pt idx="683">62723</cx:pt>
          <cx:pt idx="684">63297</cx:pt>
          <cx:pt idx="685">63302</cx:pt>
          <cx:pt idx="686">63361</cx:pt>
          <cx:pt idx="687">63461</cx:pt>
          <cx:pt idx="688">63573</cx:pt>
          <cx:pt idx="689">63638</cx:pt>
          <cx:pt idx="690">63918</cx:pt>
          <cx:pt idx="691">64241</cx:pt>
          <cx:pt idx="692">64423</cx:pt>
          <cx:pt idx="693">64537</cx:pt>
          <cx:pt idx="694">64661</cx:pt>
          <cx:pt idx="695">64728</cx:pt>
          <cx:pt idx="696">64731</cx:pt>
          <cx:pt idx="697">65194</cx:pt>
          <cx:pt idx="698">65241</cx:pt>
          <cx:pt idx="699">65696</cx:pt>
          <cx:pt idx="700">65775</cx:pt>
          <cx:pt idx="701">65882</cx:pt>
          <cx:pt idx="702">65894</cx:pt>
          <cx:pt idx="703">66232</cx:pt>
          <cx:pt idx="704">66244</cx:pt>
          <cx:pt idx="705">66245</cx:pt>
          <cx:pt idx="706">66315</cx:pt>
          <cx:pt idx="707">66429</cx:pt>
          <cx:pt idx="708">66510</cx:pt>
          <cx:pt idx="709">66806</cx:pt>
          <cx:pt idx="710">66941</cx:pt>
          <cx:pt idx="711">66993</cx:pt>
          <cx:pt idx="712">67492</cx:pt>
          <cx:pt idx="713">67552</cx:pt>
          <cx:pt idx="714">67712</cx:pt>
          <cx:pt idx="715">67739</cx:pt>
          <cx:pt idx="716">67754</cx:pt>
          <cx:pt idx="717">68266</cx:pt>
          <cx:pt idx="718">68283</cx:pt>
          <cx:pt idx="719">68377</cx:pt>
          <cx:pt idx="720">68460</cx:pt>
          <cx:pt idx="721">68779</cx:pt>
          <cx:pt idx="722">68957</cx:pt>
          <cx:pt idx="723">69039</cx:pt>
          <cx:pt idx="724">69055</cx:pt>
          <cx:pt idx="725">69085</cx:pt>
          <cx:pt idx="726">69302</cx:pt>
          <cx:pt idx="727">69335</cx:pt>
          <cx:pt idx="728">69587</cx:pt>
          <cx:pt idx="729">69833</cx:pt>
          <cx:pt idx="730">69868</cx:pt>
          <cx:pt idx="731">70224</cx:pt>
          <cx:pt idx="732">70234</cx:pt>
          <cx:pt idx="733">70339</cx:pt>
          <cx:pt idx="734">70460</cx:pt>
          <cx:pt idx="735">70541</cx:pt>
          <cx:pt idx="736">70773</cx:pt>
          <cx:pt idx="737">71078</cx:pt>
          <cx:pt idx="738">71203</cx:pt>
          <cx:pt idx="739">71397</cx:pt>
          <cx:pt idx="740">71742</cx:pt>
          <cx:pt idx="741">71814</cx:pt>
          <cx:pt idx="742">71916</cx:pt>
          <cx:pt idx="743">72100</cx:pt>
          <cx:pt idx="744">72594</cx:pt>
          <cx:pt idx="745">73200</cx:pt>
          <cx:pt idx="746">73394</cx:pt>
          <cx:pt idx="747">73452</cx:pt>
          <cx:pt idx="748">73837</cx:pt>
          <cx:pt idx="749">73867</cx:pt>
          <cx:pt idx="750">74146</cx:pt>
          <cx:pt idx="751">74149</cx:pt>
          <cx:pt idx="752">74233</cx:pt>
          <cx:pt idx="753">74739</cx:pt>
          <cx:pt idx="754">74945</cx:pt>
          <cx:pt idx="755">74981</cx:pt>
          <cx:pt idx="756">75279</cx:pt>
          <cx:pt idx="757">75721</cx:pt>
          <cx:pt idx="758">76190</cx:pt>
          <cx:pt idx="759">76197</cx:pt>
          <cx:pt idx="760">76214</cx:pt>
          <cx:pt idx="761">76244</cx:pt>
          <cx:pt idx="762">76324</cx:pt>
          <cx:pt idx="763">76543</cx:pt>
          <cx:pt idx="764">76807</cx:pt>
          <cx:pt idx="765">76817</cx:pt>
          <cx:pt idx="766">76834</cx:pt>
          <cx:pt idx="767">77031</cx:pt>
          <cx:pt idx="768">77298</cx:pt>
          <cx:pt idx="769">77370</cx:pt>
          <cx:pt idx="770">77529</cx:pt>
          <cx:pt idx="771">77540</cx:pt>
          <cx:pt idx="772">77740</cx:pt>
          <cx:pt idx="773">77873</cx:pt>
          <cx:pt idx="774">77937</cx:pt>
          <cx:pt idx="775">78030</cx:pt>
          <cx:pt idx="776">78085</cx:pt>
          <cx:pt idx="777">78257</cx:pt>
          <cx:pt idx="778">78337</cx:pt>
          <cx:pt idx="779">78544</cx:pt>
          <cx:pt idx="780">79560</cx:pt>
          <cx:pt idx="781">79611</cx:pt>
          <cx:pt idx="782">79795</cx:pt>
          <cx:pt idx="783">79883</cx:pt>
          <cx:pt idx="784">80423</cx:pt>
          <cx:pt idx="785">81006</cx:pt>
          <cx:pt idx="786">81035</cx:pt>
          <cx:pt idx="787">81211</cx:pt>
          <cx:pt idx="788">81277</cx:pt>
          <cx:pt idx="789">81362</cx:pt>
          <cx:pt idx="790">81446</cx:pt>
          <cx:pt idx="791">81706</cx:pt>
          <cx:pt idx="792">82434</cx:pt>
          <cx:pt idx="793">82657</cx:pt>
          <cx:pt idx="794">82664</cx:pt>
          <cx:pt idx="795">82739</cx:pt>
          <cx:pt idx="796">83574</cx:pt>
          <cx:pt idx="797">83755</cx:pt>
          <cx:pt idx="798">84283</cx:pt>
          <cx:pt idx="799">84527</cx:pt>
          <cx:pt idx="800">84857</cx:pt>
          <cx:pt idx="801">84887</cx:pt>
          <cx:pt idx="802">84985</cx:pt>
          <cx:pt idx="803">85094</cx:pt>
          <cx:pt idx="804">85327</cx:pt>
          <cx:pt idx="805">85805</cx:pt>
          <cx:pt idx="806">86017</cx:pt>
          <cx:pt idx="807">86488</cx:pt>
          <cx:pt idx="808">86556</cx:pt>
          <cx:pt idx="809">86831</cx:pt>
          <cx:pt idx="810">86836</cx:pt>
          <cx:pt idx="811">87442</cx:pt>
          <cx:pt idx="812">87475</cx:pt>
          <cx:pt idx="813">87946</cx:pt>
          <cx:pt idx="814">87984</cx:pt>
          <cx:pt idx="815">88182</cx:pt>
          <cx:pt idx="816">88500</cx:pt>
          <cx:pt idx="817">88855</cx:pt>
          <cx:pt idx="818">89111</cx:pt>
          <cx:pt idx="819">89472</cx:pt>
          <cx:pt idx="820">89921</cx:pt>
          <cx:pt idx="821">90022</cx:pt>
          <cx:pt idx="822">90400</cx:pt>
          <cx:pt idx="823">90418</cx:pt>
          <cx:pt idx="824">92034</cx:pt>
          <cx:pt idx="825">92312</cx:pt>
          <cx:pt idx="826">92668</cx:pt>
          <cx:pt idx="827">92835</cx:pt>
          <cx:pt idx="828">93125</cx:pt>
          <cx:pt idx="829">93356</cx:pt>
          <cx:pt idx="830">93583</cx:pt>
          <cx:pt idx="831">93728</cx:pt>
          <cx:pt idx="832">93824</cx:pt>
          <cx:pt idx="833">94093</cx:pt>
          <cx:pt idx="834">94784</cx:pt>
          <cx:pt idx="835">94936</cx:pt>
          <cx:pt idx="836">95400</cx:pt>
          <cx:pt idx="837">95452</cx:pt>
          <cx:pt idx="838">96250</cx:pt>
          <cx:pt idx="839">96414</cx:pt>
          <cx:pt idx="840">96658</cx:pt>
          <cx:pt idx="841">97260</cx:pt>
          <cx:pt idx="842">97328</cx:pt>
          <cx:pt idx="843">97625</cx:pt>
          <cx:pt idx="844">97762</cx:pt>
          <cx:pt idx="845">97953</cx:pt>
          <cx:pt idx="846">98274</cx:pt>
          <cx:pt idx="847">98363</cx:pt>
          <cx:pt idx="848">98850</cx:pt>
          <cx:pt idx="849">99079</cx:pt>
          <cx:pt idx="850">99162</cx:pt>
          <cx:pt idx="851">99211</cx:pt>
          <cx:pt idx="852">100090</cx:pt>
          <cx:pt idx="853">100091</cx:pt>
          <cx:pt idx="854">100164</cx:pt>
          <cx:pt idx="855">100268</cx:pt>
          <cx:pt idx="856">100316</cx:pt>
          <cx:pt idx="857">100803</cx:pt>
          <cx:pt idx="858">100847</cx:pt>
          <cx:pt idx="859">101126</cx:pt>
          <cx:pt idx="860">101295</cx:pt>
          <cx:pt idx="861">101749</cx:pt>
          <cx:pt idx="862">102096</cx:pt>
          <cx:pt idx="863">102212</cx:pt>
          <cx:pt idx="864">102351</cx:pt>
          <cx:pt idx="865">102386</cx:pt>
          <cx:pt idx="866">102706</cx:pt>
          <cx:pt idx="867">103238</cx:pt>
          <cx:pt idx="868">103507</cx:pt>
          <cx:pt idx="869">104030</cx:pt>
          <cx:pt idx="870">104168</cx:pt>
          <cx:pt idx="871">105422</cx:pt>
          <cx:pt idx="872">105453</cx:pt>
          <cx:pt idx="873">105702</cx:pt>
          <cx:pt idx="874">105881</cx:pt>
          <cx:pt idx="875">105960</cx:pt>
          <cx:pt idx="876">106425</cx:pt>
          <cx:pt idx="877">106578</cx:pt>
          <cx:pt idx="878">107111</cx:pt>
          <cx:pt idx="879">107544</cx:pt>
          <cx:pt idx="880">107577</cx:pt>
          <cx:pt idx="881">107785</cx:pt>
          <cx:pt idx="882">107907</cx:pt>
          <cx:pt idx="883">108223</cx:pt>
          <cx:pt idx="884">108586</cx:pt>
          <cx:pt idx="885">109221</cx:pt>
          <cx:pt idx="886">109748</cx:pt>
          <cx:pt idx="887">109878</cx:pt>
          <cx:pt idx="888">110238</cx:pt>
          <cx:pt idx="889">110326</cx:pt>
          <cx:pt idx="890">110775</cx:pt>
          <cx:pt idx="891">111200</cx:pt>
          <cx:pt idx="892">111734</cx:pt>
          <cx:pt idx="893">111869</cx:pt>
          <cx:pt idx="894">112190</cx:pt>
          <cx:pt idx="895">112520</cx:pt>
          <cx:pt idx="896">112521</cx:pt>
          <cx:pt idx="897">112633</cx:pt>
          <cx:pt idx="898">113074</cx:pt>
          <cx:pt idx="899">113467</cx:pt>
          <cx:pt idx="900">113803</cx:pt>
          <cx:pt idx="901">114129</cx:pt>
          <cx:pt idx="902">115004</cx:pt>
          <cx:pt idx="903">115053</cx:pt>
          <cx:pt idx="904">115120</cx:pt>
          <cx:pt idx="905">115708</cx:pt>
          <cx:pt idx="906">116260</cx:pt>
          <cx:pt idx="907">116308</cx:pt>
          <cx:pt idx="908">116551</cx:pt>
          <cx:pt idx="909">116616</cx:pt>
          <cx:pt idx="910">116873</cx:pt>
          <cx:pt idx="911">117276</cx:pt>
          <cx:pt idx="912">117591</cx:pt>
          <cx:pt idx="913">118086</cx:pt>
          <cx:pt idx="914">118123</cx:pt>
          <cx:pt idx="915">118152</cx:pt>
          <cx:pt idx="916">119086</cx:pt>
          <cx:pt idx="917">119714</cx:pt>
          <cx:pt idx="918">119801</cx:pt>
          <cx:pt idx="919">120226</cx:pt>
          <cx:pt idx="920">120544</cx:pt>
          <cx:pt idx="921">121374</cx:pt>
          <cx:pt idx="922">121504</cx:pt>
          <cx:pt idx="923">122014</cx:pt>
          <cx:pt idx="924">122548</cx:pt>
          <cx:pt idx="925">123140</cx:pt>
          <cx:pt idx="926">123360</cx:pt>
          <cx:pt idx="927">123428</cx:pt>
          <cx:pt idx="928">123513</cx:pt>
          <cx:pt idx="929">123777</cx:pt>
          <cx:pt idx="930">123841</cx:pt>
          <cx:pt idx="931">125101</cx:pt>
          <cx:pt idx="932">125691</cx:pt>
          <cx:pt idx="933">126046</cx:pt>
          <cx:pt idx="934">126449</cx:pt>
          <cx:pt idx="935">126537</cx:pt>
          <cx:pt idx="936">126964</cx:pt>
          <cx:pt idx="937">128973</cx:pt>
          <cx:pt idx="938">129056</cx:pt>
          <cx:pt idx="939">129462</cx:pt>
          <cx:pt idx="940">129954</cx:pt>
          <cx:pt idx="941">130411</cx:pt>
          <cx:pt idx="942">130579</cx:pt>
          <cx:pt idx="943">130880</cx:pt>
          <cx:pt idx="944">131145</cx:pt>
          <cx:pt idx="945">131175</cx:pt>
          <cx:pt idx="946">131395</cx:pt>
          <cx:pt idx="947">131718</cx:pt>
          <cx:pt idx="948">131862</cx:pt>
          <cx:pt idx="949">132617</cx:pt>
          <cx:pt idx="950">133154</cx:pt>
          <cx:pt idx="951">133513</cx:pt>
          <cx:pt idx="952">133557</cx:pt>
          <cx:pt idx="953">133898</cx:pt>
          <cx:pt idx="954">134005</cx:pt>
          <cx:pt idx="955">134006</cx:pt>
          <cx:pt idx="956">134064</cx:pt>
          <cx:pt idx="957">134938</cx:pt>
          <cx:pt idx="958">135301</cx:pt>
          <cx:pt idx="959">135526</cx:pt>
          <cx:pt idx="960">136046</cx:pt>
          <cx:pt idx="961">136148</cx:pt>
          <cx:pt idx="962">136993</cx:pt>
          <cx:pt idx="963">137019</cx:pt>
          <cx:pt idx="964">137398</cx:pt>
          <cx:pt idx="965">137580</cx:pt>
          <cx:pt idx="966">137651</cx:pt>
          <cx:pt idx="967">138401</cx:pt>
          <cx:pt idx="968">139066</cx:pt>
          <cx:pt idx="969">140401</cx:pt>
          <cx:pt idx="970">140822</cx:pt>
          <cx:pt idx="971">140881</cx:pt>
          <cx:pt idx="972">141340</cx:pt>
          <cx:pt idx="973">142632</cx:pt>
          <cx:pt idx="974">142899</cx:pt>
          <cx:pt idx="975">143038</cx:pt>
          <cx:pt idx="976">143131</cx:pt>
          <cx:pt idx="977">143422</cx:pt>
          <cx:pt idx="978">143818</cx:pt>
          <cx:pt idx="979">144701</cx:pt>
          <cx:pt idx="980">145352</cx:pt>
          <cx:pt idx="981">145430</cx:pt>
          <cx:pt idx="982">147370</cx:pt>
          <cx:pt idx="983">147812</cx:pt>
          <cx:pt idx="984">149038</cx:pt>
          <cx:pt idx="985">149224</cx:pt>
          <cx:pt idx="986">151393</cx:pt>
          <cx:pt idx="987">151750</cx:pt>
          <cx:pt idx="988">151859</cx:pt>
          <cx:pt idx="989">152873</cx:pt>
          <cx:pt idx="990">154590</cx:pt>
          <cx:pt idx="991">155190</cx:pt>
          <cx:pt idx="992">155560</cx:pt>
          <cx:pt idx="993">155642</cx:pt>
          <cx:pt idx="994">156414</cx:pt>
          <cx:pt idx="995">157553</cx:pt>
          <cx:pt idx="996">158845</cx:pt>
          <cx:pt idx="997">159017</cx:pt>
          <cx:pt idx="998">159056</cx:pt>
          <cx:pt idx="999">159615</cx:pt>
          <cx:pt idx="1000">159671</cx:pt>
          <cx:pt idx="1001">159705</cx:pt>
          <cx:pt idx="1002">159819</cx:pt>
          <cx:pt idx="1003">160069</cx:pt>
          <cx:pt idx="1004">160089</cx:pt>
          <cx:pt idx="1005">160103</cx:pt>
          <cx:pt idx="1006">160346</cx:pt>
          <cx:pt idx="1007">160547</cx:pt>
          <cx:pt idx="1008">161190</cx:pt>
          <cx:pt idx="1009">161558</cx:pt>
          <cx:pt idx="1010">161840</cx:pt>
          <cx:pt idx="1011">163773</cx:pt>
          <cx:pt idx="1012">165292</cx:pt>
          <cx:pt idx="1013">166564</cx:pt>
          <cx:pt idx="1014">167866</cx:pt>
          <cx:pt idx="1015">167953</cx:pt>
          <cx:pt idx="1016">168051</cx:pt>
          <cx:pt idx="1017">169038</cx:pt>
          <cx:pt idx="1018">169702</cx:pt>
          <cx:pt idx="1019">169707</cx:pt>
          <cx:pt idx="1020">170575</cx:pt>
          <cx:pt idx="1021">171187</cx:pt>
          <cx:pt idx="1022">171941</cx:pt>
          <cx:pt idx="1023">172194</cx:pt>
          <cx:pt idx="1024">173246</cx:pt>
          <cx:pt idx="1025">173353</cx:pt>
          <cx:pt idx="1026">173641</cx:pt>
          <cx:pt idx="1027">173915</cx:pt>
          <cx:pt idx="1028">175006</cx:pt>
          <cx:pt idx="1029">177399</cx:pt>
          <cx:pt idx="1030">177559</cx:pt>
          <cx:pt idx="1031">179268</cx:pt>
          <cx:pt idx="1032">179302</cx:pt>
          <cx:pt idx="1033">179953</cx:pt>
          <cx:pt idx="1034">180271</cx:pt>
          <cx:pt idx="1035">180660</cx:pt>
          <cx:pt idx="1036">180708</cx:pt>
          <cx:pt idx="1037">180801</cx:pt>
          <cx:pt idx="1038">181494</cx:pt>
          <cx:pt idx="1039">181716</cx:pt>
          <cx:pt idx="1040">181791</cx:pt>
          <cx:pt idx="1041">182237</cx:pt>
          <cx:pt idx="1042">183009</cx:pt>
          <cx:pt idx="1043">184536</cx:pt>
          <cx:pt idx="1044">185165</cx:pt>
          <cx:pt idx="1045">186980</cx:pt>
          <cx:pt idx="1046">187281</cx:pt>
          <cx:pt idx="1047">187289</cx:pt>
          <cx:pt idx="1048">189703</cx:pt>
          <cx:pt idx="1049">189911</cx:pt>
          <cx:pt idx="1050">190012</cx:pt>
          <cx:pt idx="1051">190252</cx:pt>
          <cx:pt idx="1052">190426</cx:pt>
          <cx:pt idx="1053">190865</cx:pt>
          <cx:pt idx="1054">191560</cx:pt>
          <cx:pt idx="1055">191866</cx:pt>
          <cx:pt idx="1056">192000</cx:pt>
          <cx:pt idx="1057">192719</cx:pt>
          <cx:pt idx="1058">193728</cx:pt>
          <cx:pt idx="1059">193840</cx:pt>
          <cx:pt idx="1060">195698</cx:pt>
          <cx:pt idx="1061">197703</cx:pt>
          <cx:pt idx="1062">198461</cx:pt>
          <cx:pt idx="1063">199657</cx:pt>
          <cx:pt idx="1064">201115</cx:pt>
          <cx:pt idx="1065">201567</cx:pt>
          <cx:pt idx="1066">202053</cx:pt>
          <cx:pt idx="1067">202714</cx:pt>
          <cx:pt idx="1068">204112</cx:pt>
          <cx:pt idx="1069">204230</cx:pt>
          <cx:pt idx="1070">204878</cx:pt>
          <cx:pt idx="1071">204961</cx:pt>
          <cx:pt idx="1072">207042</cx:pt>
          <cx:pt idx="1073">207377</cx:pt>
          <cx:pt idx="1074">208763</cx:pt>
          <cx:pt idx="1075">208776</cx:pt>
          <cx:pt idx="1076">211000</cx:pt>
          <cx:pt idx="1077">211460</cx:pt>
          <cx:pt idx="1078">211559</cx:pt>
          <cx:pt idx="1079">212440</cx:pt>
          <cx:pt idx="1080">212537</cx:pt>
          <cx:pt idx="1081">213589</cx:pt>
          <cx:pt idx="1082">213785</cx:pt>
          <cx:pt idx="1083">215177</cx:pt>
          <cx:pt idx="1084">215801</cx:pt>
          <cx:pt idx="1085">217332</cx:pt>
          <cx:pt idx="1086">219022</cx:pt>
          <cx:pt idx="1087">219190</cx:pt>
          <cx:pt idx="1088">219357</cx:pt>
          <cx:pt idx="1089">219494</cx:pt>
          <cx:pt idx="1090">220297</cx:pt>
          <cx:pt idx="1091">220322</cx:pt>
          <cx:pt idx="1092">220409</cx:pt>
          <cx:pt idx="1093">223119</cx:pt>
          <cx:pt idx="1094">224233</cx:pt>
          <cx:pt idx="1095">225894</cx:pt>
          <cx:pt idx="1096">226108</cx:pt>
          <cx:pt idx="1097">226296</cx:pt>
          <cx:pt idx="1098">226712</cx:pt>
          <cx:pt idx="1099">227688</cx:pt>
          <cx:pt idx="1100">228359</cx:pt>
          <cx:pt idx="1101">229292</cx:pt>
          <cx:pt idx="1102">229685</cx:pt>
          <cx:pt idx="1103">231077</cx:pt>
          <cx:pt idx="1104">231319</cx:pt>
          <cx:pt idx="1105">233709</cx:pt>
          <cx:pt idx="1106">235341</cx:pt>
          <cx:pt idx="1107">240075</cx:pt>
          <cx:pt idx="1108">243162</cx:pt>
          <cx:pt idx="1109">243390</cx:pt>
          <cx:pt idx="1110">245398</cx:pt>
          <cx:pt idx="1111">246483</cx:pt>
          <cx:pt idx="1112">246914</cx:pt>
          <cx:pt idx="1113">248552</cx:pt>
          <cx:pt idx="1114">248847</cx:pt>
          <cx:pt idx="1115">249465</cx:pt>
          <cx:pt idx="1116">250000</cx:pt>
          <cx:pt idx="1117">251337</cx:pt>
          <cx:pt idx="1118">253085</cx:pt>
          <cx:pt idx="1119">253510</cx:pt>
          <cx:pt idx="1120">254279</cx:pt>
          <cx:pt idx="1121">256498</cx:pt>
          <cx:pt idx="1122">257174</cx:pt>
          <cx:pt idx="1123">257232</cx:pt>
          <cx:pt idx="1124">260382</cx:pt>
          <cx:pt idx="1125">260713</cx:pt>
          <cx:pt idx="1126">260865</cx:pt>
          <cx:pt idx="1127">262923</cx:pt>
          <cx:pt idx="1128">263002</cx:pt>
          <cx:pt idx="1129">264155</cx:pt>
          <cx:pt idx="1130">264851</cx:pt>
          <cx:pt idx="1131">265515</cx:pt>
          <cx:pt idx="1132">265900</cx:pt>
          <cx:pt idx="1133">266162</cx:pt>
          <cx:pt idx="1134">269225</cx:pt>
          <cx:pt idx="1135">271720</cx:pt>
          <cx:pt idx="1136">272838</cx:pt>
          <cx:pt idx="1137">274454</cx:pt>
          <cx:pt idx="1138">275061</cx:pt>
          <cx:pt idx="1139">275606</cx:pt>
          <cx:pt idx="1140">277839</cx:pt>
          <cx:pt idx="1141">278715</cx:pt>
          <cx:pt idx="1142">279457</cx:pt>
          <cx:pt idx="1143">279938</cx:pt>
          <cx:pt idx="1144">281778</cx:pt>
          <cx:pt idx="1145">286950</cx:pt>
          <cx:pt idx="1146">287715</cx:pt>
          <cx:pt idx="1147">291940</cx:pt>
          <cx:pt idx="1148">292177</cx:pt>
          <cx:pt idx="1149">293369</cx:pt>
          <cx:pt idx="1150">300010</cx:pt>
          <cx:pt idx="1151">302845</cx:pt>
          <cx:pt idx="1152">302968</cx:pt>
          <cx:pt idx="1153">308895</cx:pt>
          <cx:pt idx="1154">310246</cx:pt>
          <cx:pt idx="1155">310263</cx:pt>
          <cx:pt idx="1156">310562</cx:pt>
          <cx:pt idx="1157">311194</cx:pt>
          <cx:pt idx="1158">313958</cx:pt>
          <cx:pt idx="1159">314488</cx:pt>
          <cx:pt idx="1160">317722</cx:pt>
          <cx:pt idx="1161">320690</cx:pt>
          <cx:pt idx="1162">322168</cx:pt>
          <cx:pt idx="1163">322677</cx:pt>
          <cx:pt idx="1164">324857</cx:pt>
          <cx:pt idx="1165">327000</cx:pt>
          <cx:pt idx="1166">328184</cx:pt>
          <cx:pt idx="1167">334183</cx:pt>
          <cx:pt idx="1168">335502</cx:pt>
          <cx:pt idx="1169">336227</cx:pt>
          <cx:pt idx="1170">337484</cx:pt>
          <cx:pt idx="1171">338024</cx:pt>
          <cx:pt idx="1172">338378</cx:pt>
          <cx:pt idx="1173">339616</cx:pt>
          <cx:pt idx="1174">347925</cx:pt>
          <cx:pt idx="1175">349519</cx:pt>
          <cx:pt idx="1176">350054</cx:pt>
          <cx:pt idx="1177">350190</cx:pt>
          <cx:pt idx="1178">351887</cx:pt>
          <cx:pt idx="1179">355450</cx:pt>
          <cx:pt idx="1180">357000</cx:pt>
          <cx:pt idx="1181">359289</cx:pt>
          <cx:pt idx="1182">360018</cx:pt>
          <cx:pt idx="1183">361359</cx:pt>
          <cx:pt idx="1184">363439</cx:pt>
          <cx:pt idx="1185">364437</cx:pt>
          <cx:pt idx="1186">365297</cx:pt>
          <cx:pt idx="1187">370782</cx:pt>
          <cx:pt idx="1188">372012</cx:pt>
          <cx:pt idx="1189">372920</cx:pt>
          <cx:pt idx="1190">374502</cx:pt>
          <cx:pt idx="1191">374879</cx:pt>
          <cx:pt idx="1192">378950</cx:pt>
          <cx:pt idx="1193">380776</cx:pt>
          <cx:pt idx="1194">385078</cx:pt>
          <cx:pt idx="1195">385848</cx:pt>
          <cx:pt idx="1196">386291</cx:pt>
          <cx:pt idx="1197">386328</cx:pt>
          <cx:pt idx="1198">387618</cx:pt>
          <cx:pt idx="1199">389351</cx:pt>
          <cx:pt idx="1200">391672</cx:pt>
          <cx:pt idx="1201">397472</cx:pt>
          <cx:pt idx="1202">400001</cx:pt>
          <cx:pt idx="1203">400782</cx:pt>
          <cx:pt idx="1204">402000</cx:pt>
          <cx:pt idx="1205">402075</cx:pt>
          <cx:pt idx="1206">405411</cx:pt>
          <cx:pt idx="1207">405701</cx:pt>
          <cx:pt idx="1208">410804</cx:pt>
          <cx:pt idx="1209">411544</cx:pt>
          <cx:pt idx="1210">413373</cx:pt>
          <cx:pt idx="1211">413869</cx:pt>
          <cx:pt idx="1212">417150</cx:pt>
          <cx:pt idx="1213">421446</cx:pt>
          <cx:pt idx="1214">421577</cx:pt>
          <cx:pt idx="1215">427987</cx:pt>
          <cx:pt idx="1216">439925</cx:pt>
          <cx:pt idx="1217">443003</cx:pt>
          <cx:pt idx="1218">443901</cx:pt>
          <cx:pt idx="1219">446768</cx:pt>
          <cx:pt idx="1220">452966</cx:pt>
          <cx:pt idx="1221">455036</cx:pt>
          <cx:pt idx="1222">456876</cx:pt>
          <cx:pt idx="1223">456930</cx:pt>
          <cx:pt idx="1224">457227</cx:pt>
          <cx:pt idx="1225">459386</cx:pt>
          <cx:pt idx="1226">464420</cx:pt>
          <cx:pt idx="1227">467694</cx:pt>
          <cx:pt idx="1228">471713</cx:pt>
          <cx:pt idx="1229">474000</cx:pt>
          <cx:pt idx="1230">489015</cx:pt>
          <cx:pt idx="1231">491971</cx:pt>
          <cx:pt idx="1232">492648</cx:pt>
          <cx:pt idx="1233">504908</cx:pt>
          <cx:pt idx="1234">507226</cx:pt>
          <cx:pt idx="1235">508601</cx:pt>
          <cx:pt idx="1236">509689</cx:pt>
          <cx:pt idx="1237">510846</cx:pt>
          <cx:pt idx="1238">510958</cx:pt>
          <cx:pt idx="1239">514282</cx:pt>
          <cx:pt idx="1240">515450</cx:pt>
          <cx:pt idx="1241">515499</cx:pt>
          <cx:pt idx="1242">515992</cx:pt>
          <cx:pt idx="1243">516834</cx:pt>
          <cx:pt idx="1244">520116</cx:pt>
          <cx:pt idx="1245">521522</cx:pt>
          <cx:pt idx="1246">522996</cx:pt>
          <cx:pt idx="1247">526011</cx:pt>
          <cx:pt idx="1248">529434</cx:pt>
          <cx:pt idx="1249">540281</cx:pt>
          <cx:pt idx="1250">542192</cx:pt>
          <cx:pt idx="1251">547092</cx:pt>
          <cx:pt idx="1252">547425</cx:pt>
          <cx:pt idx="1253">552503</cx:pt>
          <cx:pt idx="1254">552788</cx:pt>
          <cx:pt idx="1255">561904</cx:pt>
          <cx:pt idx="1256">599003</cx:pt>
          <cx:pt idx="1257">606810</cx:pt>
          <cx:pt idx="1258">608804</cx:pt>
          <cx:pt idx="1259">613000</cx:pt>
          <cx:pt idx="1260">618674</cx:pt>
          <cx:pt idx="1261">621329</cx:pt>
          <cx:pt idx="1262">621812</cx:pt>
          <cx:pt idx="1263">629921</cx:pt>
          <cx:pt idx="1264">629999</cx:pt>
          <cx:pt idx="1265">640815</cx:pt>
          <cx:pt idx="1266">641542</cx:pt>
          <cx:pt idx="1267">642000</cx:pt>
          <cx:pt idx="1268">647797</cx:pt>
          <cx:pt idx="1269">651802</cx:pt>
          <cx:pt idx="1270">653723</cx:pt>
          <cx:pt idx="1271">667784</cx:pt>
          <cx:pt idx="1272">676048</cx:pt>
          <cx:pt idx="1273">676909</cx:pt>
          <cx:pt idx="1274">679160</cx:pt>
          <cx:pt idx="1275">682504</cx:pt>
          <cx:pt idx="1276">689091</cx:pt>
          <cx:pt idx="1277">696166</cx:pt>
          <cx:pt idx="1278">700683</cx:pt>
          <cx:pt idx="1279">701824</cx:pt>
          <cx:pt idx="1280">705537</cx:pt>
          <cx:pt idx="1281">711336</cx:pt>
          <cx:pt idx="1282">719910</cx:pt>
          <cx:pt idx="1283">730819</cx:pt>
          <cx:pt idx="1284">734570</cx:pt>
          <cx:pt idx="1285">736311</cx:pt>
          <cx:pt idx="1286">736883</cx:pt>
          <cx:pt idx="1287">737051</cx:pt>
          <cx:pt idx="1288">740455</cx:pt>
          <cx:pt idx="1289">754779</cx:pt>
          <cx:pt idx="1290">756905</cx:pt>
          <cx:pt idx="1291">758211</cx:pt>
          <cx:pt idx="1292">779427</cx:pt>
          <cx:pt idx="1293">780408</cx:pt>
          <cx:pt idx="1294">782000</cx:pt>
          <cx:pt idx="1295">786190</cx:pt>
          <cx:pt idx="1296">796836</cx:pt>
          <cx:pt idx="1297">805115</cx:pt>
          <cx:pt idx="1298">805219</cx:pt>
          <cx:pt idx="1299">811166</cx:pt>
          <cx:pt idx="1300">834501</cx:pt>
          <cx:pt idx="1301">843010</cx:pt>
          <cx:pt idx="1302">843200</cx:pt>
          <cx:pt idx="1303">855709</cx:pt>
          <cx:pt idx="1304">858021</cx:pt>
          <cx:pt idx="1305">872950</cx:pt>
          <cx:pt idx="1306">878164</cx:pt>
          <cx:pt idx="1307">881104</cx:pt>
          <cx:pt idx="1308">885382</cx:pt>
          <cx:pt idx="1309">898013</cx:pt>
          <cx:pt idx="1310">900688</cx:pt>
          <cx:pt idx="1311">904998</cx:pt>
          <cx:pt idx="1312">908446</cx:pt>
          <cx:pt idx="1313">915000</cx:pt>
          <cx:pt idx="1314">916179</cx:pt>
          <cx:pt idx="1315">923715</cx:pt>
          <cx:pt idx="1316">924201</cx:pt>
          <cx:pt idx="1317">925087</cx:pt>
          <cx:pt idx="1318">927956</cx:pt>
          <cx:pt idx="1319">941809</cx:pt>
          <cx:pt idx="1320">944308</cx:pt>
          <cx:pt idx="1321">968506</cx:pt>
          <cx:pt idx="1322">972066</cx:pt>
          <cx:pt idx="1323">985052</cx:pt>
          <cx:pt idx="1324">992087</cx:pt>
          <cx:pt idx="1325">994431</cx:pt>
          <cx:pt idx="1326">997949</cx:pt>
          <cx:pt idx="1327">1001354</cx:pt>
          <cx:pt idx="1328">1010299</cx:pt>
          <cx:pt idx="1329">1012768</cx:pt>
          <cx:pt idx="1330">1014099</cx:pt>
          <cx:pt idx="1331">1076250</cx:pt>
          <cx:pt idx="1332">1082362</cx:pt>
          <cx:pt idx="1333">1085515</cx:pt>
          <cx:pt idx="1334">1098290</cx:pt>
          <cx:pt idx="1335">1100943</cx:pt>
          <cx:pt idx="1336">1101204</cx:pt>
          <cx:pt idx="1337">1115638</cx:pt>
          <cx:pt idx="1338">1181450</cx:pt>
          <cx:pt idx="1339">1190096</cx:pt>
          <cx:pt idx="1340">1190791</cx:pt>
          <cx:pt idx="1341">1198356</cx:pt>
          <cx:pt idx="1342">1208196</cx:pt>
          <cx:pt idx="1343">1226333</cx:pt>
          <cx:pt idx="1344">1233297</cx:pt>
          <cx:pt idx="1345">1241079</cx:pt>
          <cx:pt idx="1346">1319286</cx:pt>
          <cx:pt idx="1347">1324000</cx:pt>
          <cx:pt idx="1348">1334869</cx:pt>
          <cx:pt idx="1349">1353297</cx:pt>
          <cx:pt idx="1350">1355904</cx:pt>
          <cx:pt idx="1351">1365000</cx:pt>
          <cx:pt idx="1352">1369935</cx:pt>
          <cx:pt idx="1353">1384078</cx:pt>
          <cx:pt idx="1354">1402823</cx:pt>
          <cx:pt idx="1355">1415023</cx:pt>
          <cx:pt idx="1356">1424540</cx:pt>
          <cx:pt idx="1357">1425915</cx:pt>
          <cx:pt idx="1358">1429100</cx:pt>
          <cx:pt idx="1359">1443809</cx:pt>
          <cx:pt idx="1360">1453844</cx:pt>
          <cx:pt idx="1361">1467406</cx:pt>
          <cx:pt idx="1362">1478323</cx:pt>
          <cx:pt idx="1363">1502231</cx:pt>
          <cx:pt idx="1364">1512000</cx:pt>
          <cx:pt idx="1365">1512824</cx:pt>
          <cx:pt idx="1366">1513955</cx:pt>
          <cx:pt idx="1367">1550000</cx:pt>
          <cx:pt idx="1368">1560299</cx:pt>
          <cx:pt idx="1369">1561949</cx:pt>
          <cx:pt idx="1370">1587137</cx:pt>
          <cx:pt idx="1371">1589625</cx:pt>
          <cx:pt idx="1372">1597928</cx:pt>
          <cx:pt idx="1373">1611899</cx:pt>
          <cx:pt idx="1374">1637509</cx:pt>
          <cx:pt idx="1375">1638706</cx:pt>
          <cx:pt idx="1376">1645502</cx:pt>
          <cx:pt idx="1377">1659756</cx:pt>
          <cx:pt idx="1378">1672000</cx:pt>
          <cx:pt idx="1379">1686347</cx:pt>
          <cx:pt idx="1380">1701785</cx:pt>
          <cx:pt idx="1381">1705577</cx:pt>
          <cx:pt idx="1382">1714000</cx:pt>
          <cx:pt idx="1383">1746025</cx:pt>
          <cx:pt idx="1384">1750507</cx:pt>
          <cx:pt idx="1385">1816499</cx:pt>
          <cx:pt idx="1386">1831588</cx:pt>
          <cx:pt idx="1387">1836256</cx:pt>
          <cx:pt idx="1388">1841007</cx:pt>
          <cx:pt idx="1389">1861118</cx:pt>
          <cx:pt idx="1390">1872458</cx:pt>
          <cx:pt idx="1391">1885608</cx:pt>
          <cx:pt idx="1392">1897705</cx:pt>
          <cx:pt idx="1393">1900523</cx:pt>
          <cx:pt idx="1394">1921838</cx:pt>
          <cx:pt idx="1395">1924860</cx:pt>
          <cx:pt idx="1396">1930000</cx:pt>
          <cx:pt idx="1397">1950260</cx:pt>
          <cx:pt idx="1398">1968505</cx:pt>
          <cx:pt idx="1399">1988351</cx:pt>
          <cx:pt idx="1400">2002165</cx:pt>
          <cx:pt idx="1401">2002863</cx:pt>
          <cx:pt idx="1402">2013406</cx:pt>
          <cx:pt idx="1403">2017466</cx:pt>
          <cx:pt idx="1404">2017795</cx:pt>
          <cx:pt idx="1405">2026997</cx:pt>
          <cx:pt idx="1406">2076402</cx:pt>
          <cx:pt idx="1407">2083398</cx:pt>
          <cx:pt idx="1408">2112140</cx:pt>
          <cx:pt idx="1409">2116692</cx:pt>
          <cx:pt idx="1410">2122177</cx:pt>
          <cx:pt idx="1411">2135000</cx:pt>
          <cx:pt idx="1412">2137685</cx:pt>
          <cx:pt idx="1413">2188199</cx:pt>
          <cx:pt idx="1414">2202799</cx:pt>
          <cx:pt idx="1415">2215460</cx:pt>
          <cx:pt idx="1416">2251075</cx:pt>
          <cx:pt idx="1417">2264983</cx:pt>
          <cx:pt idx="1418">2283360</cx:pt>
          <cx:pt idx="1419">2287239</cx:pt>
          <cx:pt idx="1420">2313372</cx:pt>
          <cx:pt idx="1421">2325474</cx:pt>
          <cx:pt idx="1422">2340743</cx:pt>
          <cx:pt idx="1423">2366810</cx:pt>
          <cx:pt idx="1424">2404557</cx:pt>
          <cx:pt idx="1425">2409156</cx:pt>
          <cx:pt idx="1426">2434908</cx:pt>
          <cx:pt idx="1427">2469341</cx:pt>
          <cx:pt idx="1428">2490942</cx:pt>
          <cx:pt idx="1429">2600000</cx:pt>
          <cx:pt idx="1430">2603370</cx:pt>
          <cx:pt idx="1431">2610026</cx:pt>
          <cx:pt idx="1432">2625000</cx:pt>
          <cx:pt idx="1433">2710445</cx:pt>
          <cx:pt idx="1434">2715848</cx:pt>
          <cx:pt idx="1435">2717000</cx:pt>
          <cx:pt idx="1436">2723682</cx:pt>
          <cx:pt idx="1437">2746312</cx:pt>
          <cx:pt idx="1438">2750356</cx:pt>
          <cx:pt idx="1439">2756661</cx:pt>
          <cx:pt idx="1440">2766810</cx:pt>
          <cx:pt idx="1441">2770000</cx:pt>
          <cx:pt idx="1442">2834421</cx:pt>
          <cx:pt idx="1443">2861528</cx:pt>
          <cx:pt idx="1444">2865017</cx:pt>
          <cx:pt idx="1445">2868956</cx:pt>
          <cx:pt idx="1446">2879000</cx:pt>
          <cx:pt idx="1447">2904380</cx:pt>
          <cx:pt idx="1448">2955000</cx:pt>
          <cx:pt idx="1449">2984524</cx:pt>
          <cx:pt idx="1450">3000000</cx:pt>
          <cx:pt idx="1451">3009341</cx:pt>
          <cx:pt idx="1452">3038546</cx:pt>
          <cx:pt idx="1453">3046924</cx:pt>
          <cx:pt idx="1454">3089993</cx:pt>
          <cx:pt idx="1455">3129473</cx:pt>
          <cx:pt idx="1456">3201420</cx:pt>
          <cx:pt idx="1457">3223161</cx:pt>
          <cx:pt idx="1458">3234879</cx:pt>
          <cx:pt idx="1459">3238433</cx:pt>
          <cx:pt idx="1460">3251856</cx:pt>
          <cx:pt idx="1461">3251884</cx:pt>
          <cx:pt idx="1462">3254940</cx:pt>
          <cx:pt idx="1463">3288835</cx:pt>
          <cx:pt idx="1464">3330781</cx:pt>
          <cx:pt idx="1465">3342696</cx:pt>
          <cx:pt idx="1466">3368197</cx:pt>
          <cx:pt idx="1467">3372565</cx:pt>
          <cx:pt idx="1468">3376009</cx:pt>
          <cx:pt idx="1469">3376669</cx:pt>
          <cx:pt idx="1470">3381974</cx:pt>
          <cx:pt idx="1471">3402678</cx:pt>
          <cx:pt idx="1472">3404102</cx:pt>
          <cx:pt idx="1473">3445559</cx:pt>
          <cx:pt idx="1474">3457760</cx:pt>
          <cx:pt idx="1475">3460666</cx:pt>
          <cx:pt idx="1476">3464679</cx:pt>
          <cx:pt idx="1477">3471316</cx:pt>
          <cx:pt idx="1478">3477996</cx:pt>
          <cx:pt idx="1479">3501971</cx:pt>
          <cx:pt idx="1480">3506291</cx:pt>
          <cx:pt idx="1481">3509048</cx:pt>
          <cx:pt idx="1482">3520626</cx:pt>
          <cx:pt idx="1483">3528376</cx:pt>
          <cx:pt idx="1484">3531664</cx:pt>
          <cx:pt idx="1485">3533300</cx:pt>
          <cx:pt idx="1486">3554134</cx:pt>
          <cx:pt idx="1487">3582554</cx:pt>
          <cx:pt idx="1488">3585852</cx:pt>
          <cx:pt idx="1489">3591282</cx:pt>
          <cx:pt idx="1490">3602245</cx:pt>
          <cx:pt idx="1491">3605899</cx:pt>
          <cx:pt idx="1492">3657322</cx:pt>
          <cx:pt idx="1493">3667420</cx:pt>
          <cx:pt idx="1494">3669530</cx:pt>
          <cx:pt idx="1495">3700000</cx:pt>
          <cx:pt idx="1496">3715931</cx:pt>
          <cx:pt idx="1497">3721526</cx:pt>
          <cx:pt idx="1498">3755575</cx:pt>
          <cx:pt idx="1499">3768702</cx:pt>
          <cx:pt idx="1500">3775596</cx:pt>
          <cx:pt idx="1501">3810867</cx:pt>
          <cx:pt idx="1502">3817700</cx:pt>
          <cx:pt idx="1503">3822803</cx:pt>
          <cx:pt idx="1504">3833300</cx:pt>
          <cx:pt idx="1505">3837183</cx:pt>
          <cx:pt idx="1506">3838916</cx:pt>
          <cx:pt idx="1507">3852068</cx:pt>
          <cx:pt idx="1508">3880270</cx:pt>
          <cx:pt idx="1509">3904047</cx:pt>
          <cx:pt idx="1510">3948863</cx:pt>
          <cx:pt idx="1511">3957471</cx:pt>
          <cx:pt idx="1512">4000000</cx:pt>
          <cx:pt idx="1513">4001890</cx:pt>
          <cx:pt idx="1514">4002226</cx:pt>
          <cx:pt idx="1515">4003537</cx:pt>
          <cx:pt idx="1516">4010593</cx:pt>
          <cx:pt idx="1517">4015846</cx:pt>
          <cx:pt idx="1518">4022693</cx:pt>
          <cx:pt idx="1519">4043495</cx:pt>
          <cx:pt idx="1520">4050655</cx:pt>
          <cx:pt idx="1521">4054542</cx:pt>
          <cx:pt idx="1522">4060012</cx:pt>
          <cx:pt idx="1523">4065014</cx:pt>
          <cx:pt idx="1524">4080687</cx:pt>
          <cx:pt idx="1525">4092465</cx:pt>
          <cx:pt idx="1526">4101000</cx:pt>
          <cx:pt idx="1527">4104552</cx:pt>
          <cx:pt idx="1528">4106862</cx:pt>
          <cx:pt idx="1529">4108630</cx:pt>
          <cx:pt idx="1530">4143199</cx:pt>
          <cx:pt idx="1531">4171226</cx:pt>
          <cx:pt idx="1532">4174915</cx:pt>
          <cx:pt idx="1533">4200586</cx:pt>
          <cx:pt idx="1534">4208455</cx:pt>
          <cx:pt idx="1535">4244142</cx:pt>
          <cx:pt idx="1536">4271451</cx:pt>
          <cx:pt idx="1537">4281388</cx:pt>
          <cx:pt idx="1538">4356941</cx:pt>
          <cx:pt idx="1539">4402201</cx:pt>
          <cx:pt idx="1540">4415000</cx:pt>
          <cx:pt idx="1541">4441356</cx:pt>
          <cx:pt idx="1542">4448491</cx:pt>
          <cx:pt idx="1543">4510408</cx:pt>
          <cx:pt idx="1544">4548201</cx:pt>
          <cx:pt idx="1545">4552000</cx:pt>
          <cx:pt idx="1546">4555117</cx:pt>
          <cx:pt idx="1547">4562675</cx:pt>
          <cx:pt idx="1548">4603121</cx:pt>
          <cx:pt idx="1549">4603177</cx:pt>
          <cx:pt idx="1550">4610676</cx:pt>
          <cx:pt idx="1551">4611534</cx:pt>
          <cx:pt idx="1552">4627989</cx:pt>
          <cx:pt idx="1553">4650812</cx:pt>
          <cx:pt idx="1554">4675246</cx:pt>
          <cx:pt idx="1555">4678548</cx:pt>
          <cx:pt idx="1556">4690214</cx:pt>
          <cx:pt idx="1557">4712638</cx:pt>
          <cx:pt idx="1558">4730038</cx:pt>
          <cx:pt idx="1559">4750894</cx:pt>
          <cx:pt idx="1560">4754215</cx:pt>
          <cx:pt idx="1561">4756488</cx:pt>
          <cx:pt idx="1562">4765838</cx:pt>
          <cx:pt idx="1563">4785431</cx:pt>
          <cx:pt idx="1564">4800000</cx:pt>
          <cx:pt idx="1565">4805878</cx:pt>
          <cx:pt idx="1566">4873819</cx:pt>
          <cx:pt idx="1567">4879736</cx:pt>
          <cx:pt idx="1568">4908206</cx:pt>
          <cx:pt idx="1569">4919433</cx:pt>
          <cx:pt idx="1570">4926565</cx:pt>
          <cx:pt idx="1571">4954287</cx:pt>
          <cx:pt idx="1572">5012315</cx:pt>
          <cx:pt idx="1573">5019430</cx:pt>
          <cx:pt idx="1574">5028702</cx:pt>
          <cx:pt idx="1575">5041239</cx:pt>
          <cx:pt idx="1576">5059802</cx:pt>
          <cx:pt idx="1577">5079566</cx:pt>
          <cx:pt idx="1578">5088577</cx:pt>
          <cx:pt idx="1579">5123760</cx:pt>
          <cx:pt idx="1580">5135369</cx:pt>
          <cx:pt idx="1581">5147479</cx:pt>
          <cx:pt idx="1582">5149433</cx:pt>
          <cx:pt idx="1583">5161498</cx:pt>
          <cx:pt idx="1584">5175282</cx:pt>
          <cx:pt idx="1585">5187625</cx:pt>
          <cx:pt idx="1586">5220288</cx:pt>
          <cx:pt idx="1587">5242107</cx:pt>
          <cx:pt idx="1588">5251918</cx:pt>
          <cx:pt idx="1589">5272444</cx:pt>
          <cx:pt idx="1590">5300980</cx:pt>
          <cx:pt idx="1591">5310711</cx:pt>
          <cx:pt idx="1592">5314278</cx:pt>
          <cx:pt idx="1593">5324240</cx:pt>
          <cx:pt idx="1594">5337257</cx:pt>
          <cx:pt idx="1595">5350570</cx:pt>
          <cx:pt idx="1596">5361050</cx:pt>
          <cx:pt idx="1597">5379365</cx:pt>
          <cx:pt idx="1598">5390000</cx:pt>
          <cx:pt idx="1599">5401605</cx:pt>
          <cx:pt idx="1600">5421669</cx:pt>
          <cx:pt idx="1601">5423315</cx:pt>
          <cx:pt idx="1602">5461475</cx:pt>
          <cx:pt idx="1603">5480378</cx:pt>
          <cx:pt idx="1604">5483778</cx:pt>
          <cx:pt idx="1605">5501406</cx:pt>
          <cx:pt idx="1606">5503519</cx:pt>
          <cx:pt idx="1607">5504441</cx:pt>
          <cx:pt idx="1608">5538835</cx:pt>
          <cx:pt idx="1609">5554594</cx:pt>
          <cx:pt idx="1610">5584684</cx:pt>
          <cx:pt idx="1611">5606142</cx:pt>
          <cx:pt idx="1612">5623373</cx:pt>
          <cx:pt idx="1613">5683280</cx:pt>
          <cx:pt idx="1614">5692285</cx:pt>
          <cx:pt idx="1615">5702789</cx:pt>
          <cx:pt idx="1616">5716554</cx:pt>
          <cx:pt idx="1617">5722039</cx:pt>
          <cx:pt idx="1618">5745780</cx:pt>
          <cx:pt idx="1619">5750288</cx:pt>
          <cx:pt idx="1620">5783508</cx:pt>
          <cx:pt idx="1621">5787266</cx:pt>
          <cx:pt idx="1622">5805559</cx:pt>
          <cx:pt idx="1623">5811325</cx:pt>
          <cx:pt idx="1624">5815474</cx:pt>
          <cx:pt idx="1625">5824860</cx:pt>
          <cx:pt idx="1626">5848464</cx:pt>
          <cx:pt idx="1627">5856872</cx:pt>
          <cx:pt idx="1628">5900000</cx:pt>
          <cx:pt idx="1629">5914722</cx:pt>
          <cx:pt idx="1630">5926177</cx:pt>
          <cx:pt idx="1631">5935256</cx:pt>
          <cx:pt idx="1632">5948555</cx:pt>
          <cx:pt idx="1633">5951409</cx:pt>
          <cx:pt idx="1634">5962106</cx:pt>
          <cx:pt idx="1635">5988370</cx:pt>
          <cx:pt idx="1636">6002665</cx:pt>
          <cx:pt idx="1637">6003237</cx:pt>
          <cx:pt idx="1638">6004219</cx:pt>
          <cx:pt idx="1639">6011585</cx:pt>
          <cx:pt idx="1640">6012594</cx:pt>
          <cx:pt idx="1641">6040860</cx:pt>
          <cx:pt idx="1642">6050443</cx:pt>
          <cx:pt idx="1643">6076859</cx:pt>
          <cx:pt idx="1644">6084682</cx:pt>
          <cx:pt idx="1645">6097758</cx:pt>
          <cx:pt idx="1646">6100010</cx:pt>
          <cx:pt idx="1647">6111074</cx:pt>
          <cx:pt idx="1648">6126170</cx:pt>
          <cx:pt idx="1649">6144160</cx:pt>
          <cx:pt idx="1650">6153075</cx:pt>
          <cx:pt idx="1651">6160886</cx:pt>
          <cx:pt idx="1652">6169030</cx:pt>
          <cx:pt idx="1653">6176280</cx:pt>
          <cx:pt idx="1654">6176680</cx:pt>
          <cx:pt idx="1655">6218335</cx:pt>
          <cx:pt idx="1656">6219794</cx:pt>
          <cx:pt idx="1657">6220935</cx:pt>
          <cx:pt idx="1658">6230669</cx:pt>
          <cx:pt idx="1659">6231836</cx:pt>
          <cx:pt idx="1660">6257174</cx:pt>
          <cx:pt idx="1661">6262396</cx:pt>
          <cx:pt idx="1662">6268925</cx:pt>
          <cx:pt idx="1663">6278491</cx:pt>
          <cx:pt idx="1664">6281433</cx:pt>
          <cx:pt idx="1665">6293205</cx:pt>
          <cx:pt idx="1666">6300000</cx:pt>
          <cx:pt idx="1667">6300147</cx:pt>
          <cx:pt idx="1668">6307691</cx:pt>
          <cx:pt idx="1669">6315311</cx:pt>
          <cx:pt idx="1670">6317683</cx:pt>
          <cx:pt idx="1671">6410339</cx:pt>
          <cx:pt idx="1672">6422455</cx:pt>
          <cx:pt idx="1673">6446395</cx:pt>
          <cx:pt idx="1674">6456000</cx:pt>
          <cx:pt idx="1675">6463278</cx:pt>
          <cx:pt idx="1676">6500000</cx:pt>
          <cx:pt idx="1677">6502724</cx:pt>
          <cx:pt idx="1678">6541205</cx:pt>
          <cx:pt idx="1679">6542779</cx:pt>
          <cx:pt idx="1680">6601313</cx:pt>
          <cx:pt idx="1681">6608244</cx:pt>
          <cx:pt idx="1682">6616571</cx:pt>
          <cx:pt idx="1683">6648374</cx:pt>
          <cx:pt idx="1684">6660540</cx:pt>
          <cx:pt idx="1685">6661234</cx:pt>
          <cx:pt idx="1686">6685381</cx:pt>
          <cx:pt idx="1687">6702434</cx:pt>
          <cx:pt idx="1688">6702923</cx:pt>
          <cx:pt idx="1689">6707111</cx:pt>
          <cx:pt idx="1690">6713900</cx:pt>
          <cx:pt idx="1691">6728905</cx:pt>
          <cx:pt idx="1692">6773870</cx:pt>
          <cx:pt idx="1693">6812900</cx:pt>
          <cx:pt idx="1694">6819393</cx:pt>
          <cx:pt idx="1695">6832318</cx:pt>
          <cx:pt idx="1696">6842220</cx:pt>
          <cx:pt idx="1697">6868397</cx:pt>
          <cx:pt idx="1698">6874477</cx:pt>
          <cx:pt idx="1699">6878437</cx:pt>
          <cx:pt idx="1700">6886080</cx:pt>
          <cx:pt idx="1701">6888334</cx:pt>
          <cx:pt idx="1702">6894814</cx:pt>
          <cx:pt idx="1703">6914488</cx:pt>
          <cx:pt idx="1704">6915241</cx:pt>
          <cx:pt idx="1705">6922767</cx:pt>
          <cx:pt idx="1706">6945535</cx:pt>
          <cx:pt idx="1707">6957216</cx:pt>
          <cx:pt idx="1708">6963565</cx:pt>
          <cx:pt idx="1709">7008222</cx:pt>
          <cx:pt idx="1710">7008711</cx:pt>
          <cx:pt idx="1711">7009513</cx:pt>
          <cx:pt idx="1712">7020196</cx:pt>
          <cx:pt idx="1713">7027472</cx:pt>
          <cx:pt idx="1714">7031228</cx:pt>
          <cx:pt idx="1715">7057854</cx:pt>
          <cx:pt idx="1716">7067335</cx:pt>
          <cx:pt idx="1717">7075217</cx:pt>
          <cx:pt idx="1718">7102085</cx:pt>
          <cx:pt idx="1719">7117225</cx:pt>
          <cx:pt idx="1720">7118985</cx:pt>
          <cx:pt idx="1721">7133049</cx:pt>
          <cx:pt idx="1722">7181374</cx:pt>
          <cx:pt idx="1723">7217640</cx:pt>
          <cx:pt idx="1724">7222035</cx:pt>
          <cx:pt idx="1725">7288977</cx:pt>
          <cx:pt idx="1726">7289642</cx:pt>
          <cx:pt idx="1727">7300000</cx:pt>
          <cx:pt idx="1728">7310000</cx:pt>
          <cx:pt idx="1729">7320066</cx:pt>
          <cx:pt idx="1730">7353922</cx:pt>
          <cx:pt idx="1731">7385277</cx:pt>
          <cx:pt idx="1732">7411750</cx:pt>
          <cx:pt idx="1733">7443007</cx:pt>
          <cx:pt idx="1734">7456525</cx:pt>
          <cx:pt idx="1735">7460690</cx:pt>
          <cx:pt idx="1736">7482669</cx:pt>
          <cx:pt idx="1737">7484696</cx:pt>
          <cx:pt idx="1738">7512000</cx:pt>
          <cx:pt idx="1739">7523571</cx:pt>
          <cx:pt idx="1740">7534673</cx:pt>
          <cx:pt idx="1741">7571417</cx:pt>
          <cx:pt idx="1742">7576593</cx:pt>
          <cx:pt idx="1743">7582595</cx:pt>
          <cx:pt idx="1744">7591663</cx:pt>
          <cx:pt idx="1745">7600036</cx:pt>
          <cx:pt idx="1746">7603376</cx:pt>
          <cx:pt idx="1747">7629862</cx:pt>
          <cx:pt idx="1748">7702439</cx:pt>
          <cx:pt idx="1749">7703551</cx:pt>
          <cx:pt idx="1750">7706712</cx:pt>
          <cx:pt idx="1751">7707972</cx:pt>
          <cx:pt idx="1752">7717309</cx:pt>
          <cx:pt idx="1753">7722802</cx:pt>
          <cx:pt idx="1754">7728354</cx:pt>
          <cx:pt idx="1755">7760205</cx:pt>
          <cx:pt idx="1756">7783266</cx:pt>
          <cx:pt idx="1757">7803347</cx:pt>
          <cx:pt idx="1758">7810481</cx:pt>
          <cx:pt idx="1759">7818239</cx:pt>
          <cx:pt idx="1760">7842930</cx:pt>
          <cx:pt idx="1761">7849304</cx:pt>
          <cx:pt idx="1762">7857076</cx:pt>
          <cx:pt idx="1763">7892539</cx:pt>
          <cx:pt idx="1764">7910980</cx:pt>
          <cx:pt idx="1765">8000058</cx:pt>
          <cx:pt idx="1766">8001932</cx:pt>
          <cx:pt idx="1767">8003241</cx:pt>
          <cx:pt idx="1768">8004283</cx:pt>
          <cx:pt idx="1769">8008423</cx:pt>
          <cx:pt idx="1770">8017808</cx:pt>
          <cx:pt idx="1771">8023036</cx:pt>
          <cx:pt idx="1772">8057010</cx:pt>
          <cx:pt idx="1773">8075111</cx:pt>
          <cx:pt idx="1774">8089139</cx:pt>
          <cx:pt idx="1775">8111264</cx:pt>
          <cx:pt idx="1776">8111324</cx:pt>
          <cx:pt idx="1777">8114388</cx:pt>
          <cx:pt idx="1778">8129355</cx:pt>
          <cx:pt idx="1779">8175198</cx:pt>
          <cx:pt idx="1780">8203061</cx:pt>
          <cx:pt idx="1781">8203391</cx:pt>
          <cx:pt idx="1782">8203822</cx:pt>
          <cx:pt idx="1783">8265357</cx:pt>
          <cx:pt idx="1784">8284989</cx:pt>
          <cx:pt idx="1785">8342311</cx:pt>
          <cx:pt idx="1786">8369184</cx:pt>
          <cx:pt idx="1787">8400000</cx:pt>
          <cx:pt idx="1788">8404260</cx:pt>
          <cx:pt idx="1789">8407513</cx:pt>
          <cx:pt idx="1790">8407685</cx:pt>
          <cx:pt idx="1791">8425370</cx:pt>
          <cx:pt idx="1792">8432465</cx:pt>
          <cx:pt idx="1793">8436713</cx:pt>
          <cx:pt idx="1794">8468787</cx:pt>
          <cx:pt idx="1795">8493665</cx:pt>
          <cx:pt idx="1796">8523153</cx:pt>
          <cx:pt idx="1797">8525728</cx:pt>
          <cx:pt idx="1798">8540370</cx:pt>
          <cx:pt idx="1799">8571785</cx:pt>
          <cx:pt idx="1800">8582508</cx:pt>
          <cx:pt idx="1801">8588318</cx:pt>
          <cx:pt idx="1802">8600000</cx:pt>
          <cx:pt idx="1803">8600000</cx:pt>
          <cx:pt idx="1804">8602333</cx:pt>
          <cx:pt idx="1805">8603195</cx:pt>
          <cx:pt idx="1806">8603460</cx:pt>
          <cx:pt idx="1807">8610441</cx:pt>
          <cx:pt idx="1808">8611147</cx:pt>
          <cx:pt idx="1809">8644095</cx:pt>
          <cx:pt idx="1810">8648324</cx:pt>
          <cx:pt idx="1811">8653542</cx:pt>
          <cx:pt idx="1812">8674452</cx:pt>
          <cx:pt idx="1813">8679028</cx:pt>
          <cx:pt idx="1814">8684055</cx:pt>
          <cx:pt idx="1815">8684464</cx:pt>
          <cx:pt idx="1816">8703240</cx:pt>
          <cx:pt idx="1817">8704271</cx:pt>
          <cx:pt idx="1818">8724795</cx:pt>
          <cx:pt idx="1819">8742109</cx:pt>
          <cx:pt idx="1820">8754168</cx:pt>
          <cx:pt idx="1821">8774520</cx:pt>
          <cx:pt idx="1822">8790237</cx:pt>
          <cx:pt idx="1823">8800230</cx:pt>
          <cx:pt idx="1824">8805843</cx:pt>
          <cx:pt idx="1825">8817853</cx:pt>
          <cx:pt idx="1826">8904299</cx:pt>
          <cx:pt idx="1827">8911330</cx:pt>
          <cx:pt idx="1828">8931973</cx:pt>
          <cx:pt idx="1829">9031102</cx:pt>
          <cx:pt idx="1830">9034148</cx:pt>
          <cx:pt idx="1831">9063147</cx:pt>
          <cx:pt idx="1832">9064880</cx:pt>
          <cx:pt idx="1833">9100115</cx:pt>
          <cx:pt idx="1834">9106906</cx:pt>
          <cx:pt idx="1835">9107071</cx:pt>
          <cx:pt idx="1836">9134085</cx:pt>
          <cx:pt idx="1837">9169779</cx:pt>
          <cx:pt idx="1838">9178233</cx:pt>
          <cx:pt idx="1839">9191331</cx:pt>
          <cx:pt idx="1840">9203266</cx:pt>
          <cx:pt idx="1841">9273645</cx:pt>
          <cx:pt idx="1842">9300000</cx:pt>
          <cx:pt idx="1843">9300000</cx:pt>
          <cx:pt idx="1844">9303145</cx:pt>
          <cx:pt idx="1845">9317371</cx:pt>
          <cx:pt idx="1846">9336957</cx:pt>
          <cx:pt idx="1847">9350572</cx:pt>
          <cx:pt idx="1848">9360020</cx:pt>
          <cx:pt idx="1849">9375307</cx:pt>
          <cx:pt idx="1850">9390144</cx:pt>
          <cx:pt idx="1851">9404180</cx:pt>
          <cx:pt idx="1852">9405582</cx:pt>
          <cx:pt idx="1853">9406348</cx:pt>
          <cx:pt idx="1854">9406378</cx:pt>
          <cx:pt idx="1855">9421369</cx:pt>
          <cx:pt idx="1856">9445456</cx:pt>
          <cx:pt idx="1857">9447930</cx:pt>
          <cx:pt idx="1858">9450000</cx:pt>
          <cx:pt idx="1859">9510297</cx:pt>
          <cx:pt idx="1860">9515615</cx:pt>
          <cx:pt idx="1861">9527848</cx:pt>
          <cx:pt idx="1862">9576057</cx:pt>
          <cx:pt idx="1863">9612247</cx:pt>
          <cx:pt idx="1864">9626287</cx:pt>
          <cx:pt idx="1865">9630085</cx:pt>
          <cx:pt idx="1866">9670235</cx:pt>
          <cx:pt idx="1867">9684809</cx:pt>
          <cx:pt idx="1868">9705000</cx:pt>
          <cx:pt idx="1869">9716458</cx:pt>
          <cx:pt idx="1870">9739161</cx:pt>
          <cx:pt idx="1871">9740471</cx:pt>
          <cx:pt idx="1872">9751425</cx:pt>
          <cx:pt idx="1873">9775278</cx:pt>
          <cx:pt idx="1874">9783603</cx:pt>
          <cx:pt idx="1875">9800000</cx:pt>
          <cx:pt idx="1876">9807292</cx:pt>
          <cx:pt idx="1877">9833340</cx:pt>
          <cx:pt idx="1878">9851102</cx:pt>
          <cx:pt idx="1879">9851435</cx:pt>
          <cx:pt idx="1880">9869000</cx:pt>
          <cx:pt idx="1881">9880536</cx:pt>
          <cx:pt idx="1882">9889780</cx:pt>
          <cx:pt idx="1883">9939251</cx:pt>
          <cx:pt idx="1884">9949109</cx:pt>
          <cx:pt idx="1885">10001566</cx:pt>
          <cx:pt idx="1886">10005895</cx:pt>
          <cx:pt idx="1887">10006327</cx:pt>
          <cx:pt idx="1888">10011682</cx:pt>
          <cx:pt idx="1889">10016021</cx:pt>
          <cx:pt idx="1890">10016323</cx:pt>
          <cx:pt idx="1891">10017067</cx:pt>
          <cx:pt idx="1892">10017575</cx:pt>
          <cx:pt idx="1893">10021215</cx:pt>
          <cx:pt idx="1894">10021510</cx:pt>
          <cx:pt idx="1895">10023835</cx:pt>
          <cx:pt idx="1896">10024819</cx:pt>
          <cx:pt idx="1897">10025203</cx:pt>
          <cx:pt idx="1898">10061132</cx:pt>
          <cx:pt idx="1899">10065630</cx:pt>
          <cx:pt idx="1900">10079109</cx:pt>
          <cx:pt idx="1901">10086680</cx:pt>
          <cx:pt idx="1902">10100571</cx:pt>
          <cx:pt idx="1903">10103675</cx:pt>
          <cx:pt idx="1904">10106872</cx:pt>
          <cx:pt idx="1905">10115121</cx:pt>
          <cx:pt idx="1906">10177257</cx:pt>
          <cx:pt idx="1907">10214734</cx:pt>
          <cx:pt idx="1908">10221705</cx:pt>
          <cx:pt idx="1909">10245190</cx:pt>
          <cx:pt idx="1910">10273477</cx:pt>
          <cx:pt idx="1911">10278225</cx:pt>
          <cx:pt idx="1912">10288932</cx:pt>
          <cx:pt idx="1913">10309986</cx:pt>
          <cx:pt idx="1914">10325824</cx:pt>
          <cx:pt idx="1915">10340823</cx:pt>
          <cx:pt idx="1916">10408176</cx:pt>
          <cx:pt idx="1917">10422258</cx:pt>
          <cx:pt idx="1918">10464314</cx:pt>
          <cx:pt idx="1919">10470143</cx:pt>
          <cx:pt idx="1920">10505668</cx:pt>
          <cx:pt idx="1921">10513749</cx:pt>
          <cx:pt idx="1922">10527799</cx:pt>
          <cx:pt idx="1923">10547068</cx:pt>
          <cx:pt idx="1924">10551336</cx:pt>
          <cx:pt idx="1925">10590244</cx:pt>
          <cx:pt idx="1926">10600112</cx:pt>
          <cx:pt idx="1927">10601862</cx:pt>
          <cx:pt idx="1928">10609795</cx:pt>
          <cx:pt idx="1929">10612375</cx:pt>
          <cx:pt idx="1930">10618711</cx:pt>
          <cx:pt idx="1931">10678430</cx:pt>
          <cx:pt idx="1932">10702613</cx:pt>
          <cx:pt idx="1933">10730372</cx:pt>
          <cx:pt idx="1934">10740446</cx:pt>
          <cx:pt idx="1935">10778392</cx:pt>
          <cx:pt idx="1936">10809149</cx:pt>
          <cx:pt idx="1937">10822903</cx:pt>
          <cx:pt idx="1938">10826287</cx:pt>
          <cx:pt idx="1939">10833633</cx:pt>
          <cx:pt idx="1940">10845064</cx:pt>
          <cx:pt idx="1941">10886386</cx:pt>
          <cx:pt idx="1942">10900901</cx:pt>
          <cx:pt idx="1943">10925253</cx:pt>
          <cx:pt idx="1944">10950705</cx:pt>
          <cx:pt idx="1945">11002986</cx:pt>
          <cx:pt idx="1946">11014657</cx:pt>
          <cx:pt idx="1947">11017334</cx:pt>
          <cx:pt idx="1948">11019224</cx:pt>
          <cx:pt idx="1949">11024370</cx:pt>
          <cx:pt idx="1950">11053366</cx:pt>
          <cx:pt idx="1951">11100392</cx:pt>
          <cx:pt idx="1952">11111875</cx:pt>
          <cx:pt idx="1953">11112632</cx:pt>
          <cx:pt idx="1954">11123000</cx:pt>
          <cx:pt idx="1955">11139495</cx:pt>
          <cx:pt idx="1956">11161074</cx:pt>
          <cx:pt idx="1957">11203270</cx:pt>
          <cx:pt idx="1958">11203761</cx:pt>
          <cx:pt idx="1959">11203815</cx:pt>
          <cx:pt idx="1960">11205561</cx:pt>
          <cx:pt idx="1961">11217324</cx:pt>
          <cx:pt idx="1962">11225190</cx:pt>
          <cx:pt idx="1963">11277367</cx:pt>
          <cx:pt idx="1964">11311751</cx:pt>
          <cx:pt idx="1965">11340461</cx:pt>
          <cx:pt idx="1966">11351389</cx:pt>
          <cx:pt idx="1967">11354069</cx:pt>
          <cx:pt idx="1968">11355225</cx:pt>
          <cx:pt idx="1969">11364505</cx:pt>
          <cx:pt idx="1970">11396768</cx:pt>
          <cx:pt idx="1971">11407751</cx:pt>
          <cx:pt idx="1972">11412213</cx:pt>
          <cx:pt idx="1973">11422006</cx:pt>
          <cx:pt idx="1974">11434964</cx:pt>
          <cx:pt idx="1975">11442203</cx:pt>
          <cx:pt idx="1976">11457353</cx:pt>
          <cx:pt idx="1977">11458465</cx:pt>
          <cx:pt idx="1978">11472255</cx:pt>
          <cx:pt idx="1979">11500000</cx:pt>
          <cx:pt idx="1980">11511960</cx:pt>
          <cx:pt idx="1981">11515790</cx:pt>
          <cx:pt idx="1982">11528498</cx:pt>
          <cx:pt idx="1983">11541571</cx:pt>
          <cx:pt idx="1984">11554404</cx:pt>
          <cx:pt idx="1985">11556869</cx:pt>
          <cx:pt idx="1986">11558149</cx:pt>
          <cx:pt idx="1987">11581586</cx:pt>
          <cx:pt idx="1988">11585121</cx:pt>
          <cx:pt idx="1989">11588150</cx:pt>
          <cx:pt idx="1990">11599661</cx:pt>
          <cx:pt idx="1991">11643342</cx:pt>
          <cx:pt idx="1992">11644672</cx:pt>
          <cx:pt idx="1993">11692415</cx:pt>
          <cx:pt idx="1994">11704357</cx:pt>
          <cx:pt idx="1995">11727390</cx:pt>
          <cx:pt idx="1996">11731708</cx:pt>
          <cx:pt idx="1997">11752917</cx:pt>
          <cx:pt idx="1998">11758372</cx:pt>
          <cx:pt idx="1999">11809445</cx:pt>
          <cx:pt idx="2000">11816596</cx:pt>
          <cx:pt idx="2001">11836705</cx:pt>
          <cx:pt idx="2002">11854273</cx:pt>
          <cx:pt idx="2003">11855260</cx:pt>
          <cx:pt idx="2004">11947744</cx:pt>
          <cx:pt idx="2005">12001256</cx:pt>
          <cx:pt idx="2006">12020807</cx:pt>
          <cx:pt idx="2007">12024917</cx:pt>
          <cx:pt idx="2008">12030690</cx:pt>
          <cx:pt idx="2009">12050368</cx:pt>
          <cx:pt idx="2010">12051277</cx:pt>
          <cx:pt idx="2011">12063452</cx:pt>
          <cx:pt idx="2012">12068931</cx:pt>
          <cx:pt idx="2013">12077236</cx:pt>
          <cx:pt idx="2014">12120358</cx:pt>
          <cx:pt idx="2015">12139832</cx:pt>
          <cx:pt idx="2016">12155254</cx:pt>
          <cx:pt idx="2017">12162040</cx:pt>
          <cx:pt idx="2018">12201710</cx:pt>
          <cx:pt idx="2019">12201873</cx:pt>
          <cx:pt idx="2020">12202831</cx:pt>
          <cx:pt idx="2021">12222756</cx:pt>
          <cx:pt idx="2022">12231160</cx:pt>
          <cx:pt idx="2023">12252439</cx:pt>
          <cx:pt idx="2024">12261835</cx:pt>
          <cx:pt idx="2025">12279363</cx:pt>
          <cx:pt idx="2026">12287234</cx:pt>
          <cx:pt idx="2027">12289375</cx:pt>
          <cx:pt idx="2028">12299380</cx:pt>
          <cx:pt idx="2029">12305016</cx:pt>
          <cx:pt idx="2030">12350041</cx:pt>
          <cx:pt idx="2031">12370549</cx:pt>
          <cx:pt idx="2032">12381585</cx:pt>
          <cx:pt idx="2033">12400125</cx:pt>
          <cx:pt idx="2034">12409070</cx:pt>
          <cx:pt idx="2035">12425776</cx:pt>
          <cx:pt idx="2036">12442212</cx:pt>
          <cx:pt idx="2037">12469631</cx:pt>
          <cx:pt idx="2038">12501936</cx:pt>
          <cx:pt idx="2039">12511473</cx:pt>
          <cx:pt idx="2040">12521027</cx:pt>
          <cx:pt idx="2041">12525075</cx:pt>
          <cx:pt idx="2042">12608372</cx:pt>
          <cx:pt idx="2043">12618159</cx:pt>
          <cx:pt idx="2044">12621090</cx:pt>
          <cx:pt idx="2045">12661112</cx:pt>
          <cx:pt idx="2046">12682595</cx:pt>
          <cx:pt idx="2047">12694770</cx:pt>
          <cx:pt idx="2048">12701743</cx:pt>
          <cx:pt idx="2049">12706654</cx:pt>
          <cx:pt idx="2050">12709221</cx:pt>
          <cx:pt idx="2051">12712272</cx:pt>
          <cx:pt idx="2052">12741176</cx:pt>
          <cx:pt idx="2053">12750000</cx:pt>
          <cx:pt idx="2054">12750297</cx:pt>
          <cx:pt idx="2055">12778913</cx:pt>
          <cx:pt idx="2056">12785204</cx:pt>
          <cx:pt idx="2057">12801465</cx:pt>
          <cx:pt idx="2058">12812287</cx:pt>
          <cx:pt idx="2059">12855321</cx:pt>
          <cx:pt idx="2060">12856040</cx:pt>
          <cx:pt idx="2061">12871483</cx:pt>
          <cx:pt idx="2062">12877043</cx:pt>
          <cx:pt idx="2063">12884416</cx:pt>
          <cx:pt idx="2064">12896635</cx:pt>
          <cx:pt idx="2065">12954142</cx:pt>
          <cx:pt idx="2066">13000000</cx:pt>
          <cx:pt idx="2067">13002632</cx:pt>
          <cx:pt idx="2068">13006875</cx:pt>
          <cx:pt idx="2069">13019180</cx:pt>
          <cx:pt idx="2070">13043310</cx:pt>
          <cx:pt idx="2071">13051650</cx:pt>
          <cx:pt idx="2072">13064075</cx:pt>
          <cx:pt idx="2073">13087307</cx:pt>
          <cx:pt idx="2074">13107022</cx:pt>
          <cx:pt idx="2075">13116226</cx:pt>
          <cx:pt idx="2076">13122865</cx:pt>
          <cx:pt idx="2077">13143310</cx:pt>
          <cx:pt idx="2078">13152683</cx:pt>
          <cx:pt idx="2079">13167607</cx:pt>
          <cx:pt idx="2080">13206453</cx:pt>
          <cx:pt idx="2081">13210449</cx:pt>
          <cx:pt idx="2082">13210579</cx:pt>
          <cx:pt idx="2083">13218723</cx:pt>
          <cx:pt idx="2084">13251545</cx:pt>
          <cx:pt idx="2085">13271464</cx:pt>
          <cx:pt idx="2086">13303724</cx:pt>
          <cx:pt idx="2087">13332955</cx:pt>
          <cx:pt idx="2088">13350299</cx:pt>
          <cx:pt idx="2089">13395610</cx:pt>
          <cx:pt idx="2090">13401586</cx:pt>
          <cx:pt idx="2091">13411093</cx:pt>
          <cx:pt idx="2092">13418454</cx:pt>
          <cx:pt idx="2093">13427872</cx:pt>
          <cx:pt idx="2094">13453714</cx:pt>
          <cx:pt idx="2095">13462374</cx:pt>
          <cx:pt idx="2096">13464745</cx:pt>
          <cx:pt idx="2097">13471488</cx:pt>
          <cx:pt idx="2098">13482638</cx:pt>
          <cx:pt idx="2099">13503484</cx:pt>
          <cx:pt idx="2100">13531115</cx:pt>
          <cx:pt idx="2101">13535000</cx:pt>
          <cx:pt idx="2102">13540486</cx:pt>
          <cx:pt idx="2103">13585915</cx:pt>
          <cx:pt idx="2104">13601419</cx:pt>
          <cx:pt idx="2105">13601682</cx:pt>
          <cx:pt idx="2106">13616196</cx:pt>
          <cx:pt idx="2107">13623350</cx:pt>
          <cx:pt idx="2108">13635390</cx:pt>
          <cx:pt idx="2109">13635463</cx:pt>
          <cx:pt idx="2110">13652001</cx:pt>
          <cx:pt idx="2111">13834527</cx:pt>
          <cx:pt idx="2112">13880771</cx:pt>
          <cx:pt idx="2113">13907130</cx:pt>
          <cx:pt idx="2114">13922855</cx:pt>
          <cx:pt idx="2115">13942258</cx:pt>
          <cx:pt idx="2116">13945368</cx:pt>
          <cx:pt idx="2117">13965110</cx:pt>
          <cx:pt idx="2118">14005335</cx:pt>
          <cx:pt idx="2119">14010409</cx:pt>
          <cx:pt idx="2120">14020502</cx:pt>
          <cx:pt idx="2121">14022105</cx:pt>
          <cx:pt idx="2122">14034764</cx:pt>
          <cx:pt idx="2123">14035033</cx:pt>
          <cx:pt idx="2124">14043215</cx:pt>
          <cx:pt idx="2125">14047781</cx:pt>
          <cx:pt idx="2126">14058106</cx:pt>
          <cx:pt idx="2127">14064317</cx:pt>
          <cx:pt idx="2128">14065500</cx:pt>
          <cx:pt idx="2129">14071280</cx:pt>
          <cx:pt idx="2130">14087050</cx:pt>
          <cx:pt idx="2131">14102888</cx:pt>
          <cx:pt idx="2132">14109797</cx:pt>
          <cx:pt idx="2133">14118444</cx:pt>
          <cx:pt idx="2134">14118685</cx:pt>
          <cx:pt idx="2135">14123903</cx:pt>
          <cx:pt idx="2136">14142760</cx:pt>
          <cx:pt idx="2137">14157367</cx:pt>
          <cx:pt idx="2138">14202323</cx:pt>
          <cx:pt idx="2139">14211321</cx:pt>
          <cx:pt idx="2140">14239252</cx:pt>
          <cx:pt idx="2141">14262724</cx:pt>
          <cx:pt idx="2142">14276534</cx:pt>
          <cx:pt idx="2143">14276668</cx:pt>
          <cx:pt idx="2144">14287159</cx:pt>
          <cx:pt idx="2145">14309295</cx:pt>
          <cx:pt idx="2146">14367854</cx:pt>
          <cx:pt idx="2147">14401054</cx:pt>
          <cx:pt idx="2148">14437269</cx:pt>
          <cx:pt idx="2149">14503650</cx:pt>
          <cx:pt idx="2150">14506464</cx:pt>
          <cx:pt idx="2151">14523571</cx:pt>
          <cx:pt idx="2152">14533702</cx:pt>
          <cx:pt idx="2153">14608152</cx:pt>
          <cx:pt idx="2154">14611273</cx:pt>
          <cx:pt idx="2155">14623599</cx:pt>
          <cx:pt idx="2156">14631784</cx:pt>
          <cx:pt idx="2157">14638755</cx:pt>
          <cx:pt idx="2158">14650121</cx:pt>
          <cx:pt idx="2159">14681108</cx:pt>
          <cx:pt idx="2160">14685305</cx:pt>
          <cx:pt idx="2161">14703405</cx:pt>
          <cx:pt idx="2162">14713321</cx:pt>
          <cx:pt idx="2163">14743614</cx:pt>
          <cx:pt idx="2164">14756850</cx:pt>
          <cx:pt idx="2165">14789393</cx:pt>
          <cx:pt idx="2166">14792335</cx:pt>
          <cx:pt idx="2167">14800000</cx:pt>
          <cx:pt idx="2168">14800723</cx:pt>
          <cx:pt idx="2169">14801808</cx:pt>
          <cx:pt idx="2170">14812094</cx:pt>
          <cx:pt idx="2171">14846778</cx:pt>
          <cx:pt idx="2172">14851136</cx:pt>
          <cx:pt idx="2173">14860425</cx:pt>
          <cx:pt idx="2174">14869736</cx:pt>
          <cx:pt idx="2175">14908404</cx:pt>
          <cx:pt idx="2176">14953664</cx:pt>
          <cx:pt idx="2177">15002635</cx:pt>
          <cx:pt idx="2178">15004672</cx:pt>
          <cx:pt idx="2179">15005604</cx:pt>
          <cx:pt idx="2180">15027423</cx:pt>
          <cx:pt idx="2181">15075114</cx:pt>
          <cx:pt idx="2182">15146692</cx:pt>
          <cx:pt idx="2183">15190758</cx:pt>
          <cx:pt idx="2184">15193907</cx:pt>
          <cx:pt idx="2185">15206301</cx:pt>
          <cx:pt idx="2186">15210156</cx:pt>
          <cx:pt idx="2187">15215487</cx:pt>
          <cx:pt idx="2188">15315435</cx:pt>
          <cx:pt idx="2189">15340679</cx:pt>
          <cx:pt idx="2190">15371270</cx:pt>
          <cx:pt idx="2191">15411434</cx:pt>
          <cx:pt idx="2192">15457418</cx:pt>
          <cx:pt idx="2193">15488870</cx:pt>
          <cx:pt idx="2194">15501114</cx:pt>
          <cx:pt idx="2195">15508779</cx:pt>
          <cx:pt idx="2196">15556113</cx:pt>
          <cx:pt idx="2197">15564000</cx:pt>
          <cx:pt idx="2198">15580278</cx:pt>
          <cx:pt idx="2199">15583924</cx:pt>
          <cx:pt idx="2200">15650000</cx:pt>
          <cx:pt idx="2201">15708512</cx:pt>
          <cx:pt idx="2202">15805237</cx:pt>
          <cx:pt idx="2203">15812311</cx:pt>
          <cx:pt idx="2204">15820864</cx:pt>
          <cx:pt idx="2205">15825480</cx:pt>
          <cx:pt idx="2206">15837266</cx:pt>
          <cx:pt idx="2207">15861939</cx:pt>
          <cx:pt idx="2208">15875471</cx:pt>
          <cx:pt idx="2209">15879645</cx:pt>
          <cx:pt idx="2210">15891055</cx:pt>
          <cx:pt idx="2211">15951902</cx:pt>
          <cx:pt idx="2212">15952430</cx:pt>
          <cx:pt idx="2213">16000000</cx:pt>
          <cx:pt idx="2214">16000000</cx:pt>
          <cx:pt idx="2215">16007426</cx:pt>
          <cx:pt idx="2216">16016910</cx:pt>
          <cx:pt idx="2217">16017141</cx:pt>
          <cx:pt idx="2218">16023000</cx:pt>
          <cx:pt idx="2219">16025987</cx:pt>
          <cx:pt idx="2220">16026496</cx:pt>
          <cx:pt idx="2221">16057945</cx:pt>
          <cx:pt idx="2222">16061271</cx:pt>
          <cx:pt idx="2223">16064723</cx:pt>
          <cx:pt idx="2224">16067552</cx:pt>
          <cx:pt idx="2225">16112211</cx:pt>
          <cx:pt idx="2226">16167662</cx:pt>
          <cx:pt idx="2227">16172119</cx:pt>
          <cx:pt idx="2228">16217540</cx:pt>
          <cx:pt idx="2229">16225263</cx:pt>
          <cx:pt idx="2230">16288361</cx:pt>
          <cx:pt idx="2231">16300155</cx:pt>
          <cx:pt idx="2232">16302063</cx:pt>
          <cx:pt idx="2233">16306974</cx:pt>
          <cx:pt idx="2234">16310058</cx:pt>
          <cx:pt idx="2235">16328506</cx:pt>
          <cx:pt idx="2236">16334566</cx:pt>
          <cx:pt idx="2237">16349565</cx:pt>
          <cx:pt idx="2238">16408718</cx:pt>
          <cx:pt idx="2239">16411322</cx:pt>
          <cx:pt idx="2240">16414767</cx:pt>
          <cx:pt idx="2241">16472458</cx:pt>
          <cx:pt idx="2242">16521486</cx:pt>
          <cx:pt idx="2243">16628170</cx:pt>
          <cx:pt idx="2244">16662333</cx:pt>
          <cx:pt idx="2245">16701294</cx:pt>
          <cx:pt idx="2246">16759161</cx:pt>
          <cx:pt idx="2247">16776390</cx:pt>
          <cx:pt idx="2248">16800868</cx:pt>
          <cx:pt idx="2249">16842353</cx:pt>
          <cx:pt idx="2250">16849646</cx:pt>
          <cx:pt idx="2251">16879402</cx:pt>
          <cx:pt idx="2252">16894511</cx:pt>
          <cx:pt idx="2253">17000000</cx:pt>
          <cx:pt idx="2254">17003904</cx:pt>
          <cx:pt idx="2255">17005126</cx:pt>
          <cx:pt idx="2256">17007624</cx:pt>
          <cx:pt idx="2257">17010125</cx:pt>
          <cx:pt idx="2258">17012212</cx:pt>
          <cx:pt idx="2259">17031122</cx:pt>
          <cx:pt idx="2260">17057213</cx:pt>
          <cx:pt idx="2261">17065227</cx:pt>
          <cx:pt idx="2262">17069000</cx:pt>
          <cx:pt idx="2263">17070347</cx:pt>
          <cx:pt idx="2264">17100520</cx:pt>
          <cx:pt idx="2265">17135055</cx:pt>
          <cx:pt idx="2266">17155000</cx:pt>
          <cx:pt idx="2267">17200000</cx:pt>
          <cx:pt idx="2268">17214384</cx:pt>
          <cx:pt idx="2269">17275239</cx:pt>
          <cx:pt idx="2270">17325307</cx:pt>
          <cx:pt idx="2271">17338755</cx:pt>
          <cx:pt idx="2272">17381218</cx:pt>
          <cx:pt idx="2273">17405930</cx:pt>
          <cx:pt idx="2274">17407110</cx:pt>
          <cx:pt idx="2275">17435092</cx:pt>
          <cx:pt idx="2276">17453216</cx:pt>
          <cx:pt idx="2277">17461108</cx:pt>
          <cx:pt idx="2278">17500000</cx:pt>
          <cx:pt idx="2279">17500000</cx:pt>
          <cx:pt idx="2280">17509407</cx:pt>
          <cx:pt idx="2281">17548389</cx:pt>
          <cx:pt idx="2282">17558689</cx:pt>
          <cx:pt idx="2283">17570955</cx:pt>
          <cx:pt idx="2284">17619622</cx:pt>
          <cx:pt idx="2285">17639849</cx:pt>
          <cx:pt idx="2286">17640249</cx:pt>
          <cx:pt idx="2287">17725330</cx:pt>
          <cx:pt idx="2288">17728313</cx:pt>
          <cx:pt idx="2289">17732480</cx:pt>
          <cx:pt idx="2290">17734040</cx:pt>
          <cx:pt idx="2291">17809053</cx:pt>
          <cx:pt idx="2292">17810270</cx:pt>
          <cx:pt idx="2293">17816230</cx:pt>
          <cx:pt idx="2294">17844939</cx:pt>
          <cx:pt idx="2295">17861950</cx:pt>
          <cx:pt idx="2296">17958183</cx:pt>
          <cx:pt idx="2297">18006064</cx:pt>
          <cx:pt idx="2298">18007634</cx:pt>
          <cx:pt idx="2299">18015000</cx:pt>
          <cx:pt idx="2300">18031396</cx:pt>
          <cx:pt idx="2301">18044396</cx:pt>
          <cx:pt idx="2302">18048422</cx:pt>
          <cx:pt idx="2303">18054001</cx:pt>
          <cx:pt idx="2304">18068372</cx:pt>
          <cx:pt idx="2305">18101682</cx:pt>
          <cx:pt idx="2306">18132085</cx:pt>
          <cx:pt idx="2307">18203876</cx:pt>
          <cx:pt idx="2308">18211126</cx:pt>
          <cx:pt idx="2309">18222810</cx:pt>
          <cx:pt idx="2310">18237568</cx:pt>
          <cx:pt idx="2311">18262471</cx:pt>
          <cx:pt idx="2312">18276468</cx:pt>
          <cx:pt idx="2313">18286420</cx:pt>
          <cx:pt idx="2314">18320205</cx:pt>
          <cx:pt idx="2315">18343611</cx:pt>
          <cx:pt idx="2316">18360230</cx:pt>
          <cx:pt idx="2317">18361578</cx:pt>
          <cx:pt idx="2318">18365222</cx:pt>
          <cx:pt idx="2319">18372372</cx:pt>
          <cx:pt idx="2320">18445355</cx:pt>
          <cx:pt idx="2321">18469620</cx:pt>
          <cx:pt idx="2322">18503871</cx:pt>
          <cx:pt idx="2323">18505530</cx:pt>
          <cx:pt idx="2324">18508228</cx:pt>
          <cx:pt idx="2325">18533765</cx:pt>
          <cx:pt idx="2326">18561337</cx:pt>
          <cx:pt idx="2327">18575214</cx:pt>
          <cx:pt idx="2328">18612544</cx:pt>
          <cx:pt idx="2329">18622150</cx:pt>
          <cx:pt idx="2330">18623171</cx:pt>
          <cx:pt idx="2331">18676033</cx:pt>
          <cx:pt idx="2332">18685137</cx:pt>
          <cx:pt idx="2333">18692090</cx:pt>
          <cx:pt idx="2334">18723269</cx:pt>
          <cx:pt idx="2335">18730762</cx:pt>
          <cx:pt idx="2336">18782154</cx:pt>
          <cx:pt idx="2337">18814323</cx:pt>
          <cx:pt idx="2338">18829435</cx:pt>
          <cx:pt idx="2339">18837350</cx:pt>
          <cx:pt idx="2340">18862432</cx:pt>
          <cx:pt idx="2341">18907302</cx:pt>
          <cx:pt idx="2342">19000000</cx:pt>
          <cx:pt idx="2343">19011188</cx:pt>
          <cx:pt idx="2344">19030375</cx:pt>
          <cx:pt idx="2345">19053199</cx:pt>
          <cx:pt idx="2346">19058199</cx:pt>
          <cx:pt idx="2347">19104303</cx:pt>
          <cx:pt idx="2348">19128001</cx:pt>
          <cx:pt idx="2349">19152401</cx:pt>
          <cx:pt idx="2350">19153698</cx:pt>
          <cx:pt idx="2351">19167085</cx:pt>
          <cx:pt idx="2352">19173094</cx:pt>
          <cx:pt idx="2353">19288438</cx:pt>
          <cx:pt idx="2354">19377577</cx:pt>
          <cx:pt idx="2355">19445035</cx:pt>
          <cx:pt idx="2356">19457944</cx:pt>
          <cx:pt idx="2357">19458109</cx:pt>
          <cx:pt idx="2358">19497324</cx:pt>
          <cx:pt idx="2359">19501302</cx:pt>
          <cx:pt idx="2360">19504038</cx:pt>
          <cx:pt idx="2361">19542248</cx:pt>
          <cx:pt idx="2362">19556099</cx:pt>
          <cx:pt idx="2363">19584969</cx:pt>
          <cx:pt idx="2364">19603630</cx:pt>
          <cx:pt idx="2365">19610304</cx:pt>
          <cx:pt idx="2366">19622714</cx:pt>
          <cx:pt idx="2367">19635996</cx:pt>
          <cx:pt idx="2368">19652921</cx:pt>
          <cx:pt idx="2369">19656429</cx:pt>
          <cx:pt idx="2370">19665101</cx:pt>
          <cx:pt idx="2371">19676748</cx:pt>
          <cx:pt idx="2372">19690956</cx:pt>
          <cx:pt idx="2373">19810585</cx:pt>
          <cx:pt idx="2374">19828687</cx:pt>
          <cx:pt idx="2375">19900000</cx:pt>
          <cx:pt idx="2376">19928525</cx:pt>
          <cx:pt idx="2377">20018620</cx:pt>
          <cx:pt idx="2378">20027956</cx:pt>
          <cx:pt idx="2379">20039730</cx:pt>
          <cx:pt idx="2380">20065617</cx:pt>
          <cx:pt idx="2381">20082809</cx:pt>
          <cx:pt idx="2382">20130142</cx:pt>
          <cx:pt idx="2383">20131130</cx:pt>
          <cx:pt idx="2384">20139985</cx:pt>
          <cx:pt idx="2385">20159925</cx:pt>
          <cx:pt idx="2386">20172474</cx:pt>
          <cx:pt idx="2387">20220412</cx:pt>
          <cx:pt idx="2388">20223544</cx:pt>
          <cx:pt idx="2389">20242415</cx:pt>
          <cx:pt idx="2390">20244505</cx:pt>
          <cx:pt idx="2391">20269025</cx:pt>
          <cx:pt idx="2392">20353967</cx:pt>
          <cx:pt idx="2393">20366613</cx:pt>
          <cx:pt idx="2394">20433071</cx:pt>
          <cx:pt idx="2395">20497596</cx:pt>
          <cx:pt idx="2396">20512304</cx:pt>
          <cx:pt idx="2397">20553320</cx:pt>
          <cx:pt idx="2398">20574802</cx:pt>
          <cx:pt idx="2399">20617667</cx:pt>
          <cx:pt idx="2400">20659573</cx:pt>
          <cx:pt idx="2401">20671446</cx:pt>
          <cx:pt idx="2402">20686423</cx:pt>
          <cx:pt idx="2403">20719162</cx:pt>
          <cx:pt idx="2404">20801552</cx:pt>
          <cx:pt idx="2405">20804941</cx:pt>
          <cx:pt idx="2406">20817053</cx:pt>
          <cx:pt idx="2407">20825300</cx:pt>
          <cx:pt idx="2408">20854735</cx:pt>
          <cx:pt idx="2409">20874072</cx:pt>
          <cx:pt idx="2410">20997985</cx:pt>
          <cx:pt idx="2411">21018141</cx:pt>
          <cx:pt idx="2412">21022111</cx:pt>
          <cx:pt idx="2413">21027007</cx:pt>
          <cx:pt idx="2414">21039502</cx:pt>
          <cx:pt idx="2415">21051363</cx:pt>
          <cx:pt idx="2416">21052227</cx:pt>
          <cx:pt idx="2417">21054238</cx:pt>
          <cx:pt idx="2418">21058173</cx:pt>
          <cx:pt idx="2419">21103203</cx:pt>
          <cx:pt idx="2420">21157730</cx:pt>
          <cx:pt idx="2421">21226953</cx:pt>
          <cx:pt idx="2422">21237068</cx:pt>
          <cx:pt idx="2423">21241456</cx:pt>
          <cx:pt idx="2424">21311407</cx:pt>
          <cx:pt idx="2425">21312625</cx:pt>
          <cx:pt idx="2426">21353759</cx:pt>
          <cx:pt idx="2427">21373064</cx:pt>
          <cx:pt idx="2428">21401121</cx:pt>
          <cx:pt idx="2429">21401594</cx:pt>
          <cx:pt idx="2430">21406781</cx:pt>
          <cx:pt idx="2431">21422815</cx:pt>
          <cx:pt idx="2432">21514080</cx:pt>
          <cx:pt idx="2433">21514095</cx:pt>
          <cx:pt idx="2434">21525560</cx:pt>
          <cx:pt idx="2435">21530160</cx:pt>
          <cx:pt idx="2436">21570867</cx:pt>
          <cx:pt idx="2437">21577049</cx:pt>
          <cx:pt idx="2438">21589295</cx:pt>
          <cx:pt idx="2439">21607203</cx:pt>
          <cx:pt idx="2440">21613176</cx:pt>
          <cx:pt idx="2441">21641679</cx:pt>
          <cx:pt idx="2442">21688103</cx:pt>
          <cx:pt idx="2443">21727611</cx:pt>
          <cx:pt idx="2444">21753759</cx:pt>
          <cx:pt idx="2445">21761408</cx:pt>
          <cx:pt idx="2446">21783641</cx:pt>
          <cx:pt idx="2447">21812384</cx:pt>
          <cx:pt idx="2448">21856389</cx:pt>
          <cx:pt idx="2449">21905089</cx:pt>
          <cx:pt idx="2450">21959233</cx:pt>
          <cx:pt idx="2451">22004098</cx:pt>
          <cx:pt idx="2452">22088204</cx:pt>
          <cx:pt idx="2453">22100822</cx:pt>
          <cx:pt idx="2454">22115334</cx:pt>
          <cx:pt idx="2455">22125429</cx:pt>
          <cx:pt idx="2456">22126166</cx:pt>
          <cx:pt idx="2457">22155410</cx:pt>
          <cx:pt idx="2458">22203007</cx:pt>
          <cx:pt idx="2459">22217226</cx:pt>
          <cx:pt idx="2460">22220670</cx:pt>
          <cx:pt idx="2461">22224982</cx:pt>
          <cx:pt idx="2462">22232291</cx:pt>
          <cx:pt idx="2463">22347341</cx:pt>
          <cx:pt idx="2464">22383146</cx:pt>
          <cx:pt idx="2465">22403596</cx:pt>
          <cx:pt idx="2466">22445653</cx:pt>
          <cx:pt idx="2467">22451514</cx:pt>
          <cx:pt idx="2468">22518358</cx:pt>
          <cx:pt idx="2469">22600000</cx:pt>
          <cx:pt idx="2470">22635037</cx:pt>
          <cx:pt idx="2471">22657780</cx:pt>
          <cx:pt idx="2472">22688457</cx:pt>
          <cx:pt idx="2473">22700000</cx:pt>
          <cx:pt idx="2474">22751490</cx:pt>
          <cx:pt idx="2475">22755854</cx:pt>
          <cx:pt idx="2476">22822455</cx:pt>
          <cx:pt idx="2477">22872490</cx:pt>
          <cx:pt idx="2478">22874936</cx:pt>
          <cx:pt idx="2479">22950971</cx:pt>
          <cx:pt idx="2480">22956453</cx:pt>
          <cx:pt idx="2481">23004765</cx:pt>
          <cx:pt idx="2482">23036273</cx:pt>
          <cx:pt idx="2483">23075892</cx:pt>
          <cx:pt idx="2484">23104523</cx:pt>
          <cx:pt idx="2485">23105133</cx:pt>
          <cx:pt idx="2486">23172440</cx:pt>
          <cx:pt idx="2487">23244744</cx:pt>
          <cx:pt idx="2488">23323463</cx:pt>
          <cx:pt idx="2489">23373102</cx:pt>
          <cx:pt idx="2490">23424118</cx:pt>
          <cx:pt idx="2491">23446785</cx:pt>
          <cx:pt idx="2492">23450212</cx:pt>
          <cx:pt idx="2493">23507007</cx:pt>
          <cx:pt idx="2494">23527839</cx:pt>
          <cx:pt idx="2495">23586645</cx:pt>
          <cx:pt idx="2496">23618556</cx:pt>
          <cx:pt idx="2497">23624548</cx:pt>
          <cx:pt idx="2498">23678580</cx:pt>
          <cx:pt idx="2499">23702421</cx:pt>
          <cx:pt idx="2500">23722310</cx:pt>
          <cx:pt idx="2501">23751502</cx:pt>
          <cx:pt idx="2502">23773465</cx:pt>
          <cx:pt idx="2503">23774850</cx:pt>
          <cx:pt idx="2504">23808032</cx:pt>
          <cx:pt idx="2505">23817340</cx:pt>
          <cx:pt idx="2506">23851539</cx:pt>
          <cx:pt idx="2507">23973840</cx:pt>
          <cx:pt idx="2508">24000000</cx:pt>
          <cx:pt idx="2509">24005069</cx:pt>
          <cx:pt idx="2510">24011616</cx:pt>
          <cx:pt idx="2511">24025190</cx:pt>
          <cx:pt idx="2512">24105943</cx:pt>
          <cx:pt idx="2513">24113565</cx:pt>
          <cx:pt idx="2514">24166110</cx:pt>
          <cx:pt idx="2515">24230123</cx:pt>
          <cx:pt idx="2516">24241612</cx:pt>
          <cx:pt idx="2517">24250283</cx:pt>
          <cx:pt idx="2518">24255205</cx:pt>
          <cx:pt idx="2519">24271354</cx:pt>
          <cx:pt idx="2520">24278410</cx:pt>
          <cx:pt idx="2521">24289165</cx:pt>
          <cx:pt idx="2522">24349815</cx:pt>
          <cx:pt idx="2523">24402214</cx:pt>
          <cx:pt idx="2524">24411322</cx:pt>
          <cx:pt idx="2525">24432195</cx:pt>
          <cx:pt idx="2526">24476632</cx:pt>
          <cx:pt idx="2527">24531923</cx:pt>
          <cx:pt idx="2528">24536265</cx:pt>
          <cx:pt idx="2529">24604751</cx:pt>
          <cx:pt idx="2530">24629938</cx:pt>
          <cx:pt idx="2531">24637312</cx:pt>
          <cx:pt idx="2532">24701458</cx:pt>
          <cx:pt idx="2533">24702752</cx:pt>
          <cx:pt idx="2534">24710273</cx:pt>
          <cx:pt idx="2535">24717037</cx:pt>
          <cx:pt idx="2536">24733155</cx:pt>
          <cx:pt idx="2537">24740537</cx:pt>
          <cx:pt idx="2538">24760882</cx:pt>
          <cx:pt idx="2539">24763752</cx:pt>
          <cx:pt idx="2540">24834845</cx:pt>
          <cx:pt idx="2541">24850000</cx:pt>
          <cx:pt idx="2542">24852258</cx:pt>
          <cx:pt idx="2543">24900566</cx:pt>
          <cx:pt idx="2544">24968601</cx:pt>
          <cx:pt idx="2545">25003575</cx:pt>
          <cx:pt idx="2546">25061581</cx:pt>
          <cx:pt idx="2547">25068677</cx:pt>
          <cx:pt idx="2548">25105990</cx:pt>
          <cx:pt idx="2549">25123781</cx:pt>
          <cx:pt idx="2550">25205000</cx:pt>
          <cx:pt idx="2551">25207599</cx:pt>
          <cx:pt idx="2552">25271675</cx:pt>
          <cx:pt idx="2553">25306725</cx:pt>
          <cx:pt idx="2554">25356909</cx:pt>
          <cx:pt idx="2555">25390575</cx:pt>
          <cx:pt idx="2556">25427560</cx:pt>
          <cx:pt idx="2557">25447444</cx:pt>
          <cx:pt idx="2558">25534825</cx:pt>
          <cx:pt idx="2559">25577758</cx:pt>
          <cx:pt idx="2560">25642640</cx:pt>
          <cx:pt idx="2561">25669455</cx:pt>
          <cx:pt idx="2562">25685737</cx:pt>
          <cx:pt idx="2563">25723815</cx:pt>
          <cx:pt idx="2564">25775847</cx:pt>
          <cx:pt idx="2565">25783232</cx:pt>
          <cx:pt idx="2566">25812796</cx:pt>
          <cx:pt idx="2567">25876318</cx:pt>
          <cx:pt idx="2568">25888154</cx:pt>
          <cx:pt idx="2569">26000000</cx:pt>
          <cx:pt idx="2570">26039025</cx:pt>
          <cx:pt idx="2571">26044590</cx:pt>
          <cx:pt idx="2572">26223128</cx:pt>
          <cx:pt idx="2573">26232425</cx:pt>
          <cx:pt idx="2574">26247410</cx:pt>
          <cx:pt idx="2575">26411706</cx:pt>
          <cx:pt idx="2576">26419396</cx:pt>
          <cx:pt idx="2577">26435354</cx:pt>
          <cx:pt idx="2578">26455463</cx:pt>
          <cx:pt idx="2579">26500000</cx:pt>
          <cx:pt idx="2580">26541709</cx:pt>
          <cx:pt idx="2581">26588460</cx:pt>
          <cx:pt idx="2582">26650264</cx:pt>
          <cx:pt idx="2583">26722575</cx:pt>
          <cx:pt idx="2584">26853816</cx:pt>
          <cx:pt idx="2585">26857181</cx:pt>
          <cx:pt idx="2586">26887467</cx:pt>
          <cx:pt idx="2587">27017351</cx:pt>
          <cx:pt idx="2588">27018486</cx:pt>
          <cx:pt idx="2589">27059130</cx:pt>
          <cx:pt idx="2590">27202226</cx:pt>
          <cx:pt idx="2591">27319677</cx:pt>
          <cx:pt idx="2592">27335363</cx:pt>
          <cx:pt idx="2593">27408309</cx:pt>
          <cx:pt idx="2594">27442040</cx:pt>
          <cx:pt idx="2595">27450296</cx:pt>
          <cx:pt idx="2596">27476745</cx:pt>
          <cx:pt idx="2597">27487144</cx:pt>
          <cx:pt idx="2598">27515871</cx:pt>
          <cx:pt idx="2599">27520040</cx:pt>
          <cx:pt idx="2600">27537244</cx:pt>
          <cx:pt idx="2601">27557647</cx:pt>
          <cx:pt idx="2602">27605576</cx:pt>
          <cx:pt idx="2603">27623580</cx:pt>
          <cx:pt idx="2604">27726210</cx:pt>
          <cx:pt idx="2605">27736056</cx:pt>
          <cx:pt idx="2606">27751240</cx:pt>
          <cx:pt idx="2607">27785487</cx:pt>
          <cx:pt idx="2608">27838201</cx:pt>
          <cx:pt idx="2609">28027000</cx:pt>
          <cx:pt idx="2610">28094014</cx:pt>
          <cx:pt idx="2611">28103367</cx:pt>
          <cx:pt idx="2612">28112000</cx:pt>
          <cx:pt idx="2613">28123052</cx:pt>
          <cx:pt idx="2614">28302165</cx:pt>
          <cx:pt idx="2615">28309599</cx:pt>
          <cx:pt idx="2616">28416365</cx:pt>
          <cx:pt idx="2617">28501448</cx:pt>
          <cx:pt idx="2618">28536717</cx:pt>
          <cx:pt idx="2619">28612730</cx:pt>
          <cx:pt idx="2620">28681472</cx:pt>
          <cx:pt idx="2621">28760246</cx:pt>
          <cx:pt idx="2622">28871140</cx:pt>
          <cx:pt idx="2623">28875635</cx:pt>
          <cx:pt idx="2624">28954945</cx:pt>
          <cx:pt idx="2625">29000000</cx:pt>
          <cx:pt idx="2626">29003866</cx:pt>
          <cx:pt idx="2627">29085719</cx:pt>
          <cx:pt idx="2628">29150721</cx:pt>
          <cx:pt idx="2629">29168180</cx:pt>
          <cx:pt idx="2630">29210849</cx:pt>
          <cx:pt idx="2631">29239026</cx:pt>
          <cx:pt idx="2632">29289537</cx:pt>
          <cx:pt idx="2633">29300465</cx:pt>
          <cx:pt idx="2634">29350389</cx:pt>
          <cx:pt idx="2635">29438331</cx:pt>
          <cx:pt idx="2636">29632823</cx:pt>
          <cx:pt idx="2637">29651193</cx:pt>
          <cx:pt idx="2638">29685274</cx:pt>
          <cx:pt idx="2639">29807393</cx:pt>
          <cx:pt idx="2640">30030661</cx:pt>
          <cx:pt idx="2641">30051075</cx:pt>
          <cx:pt idx="2642">30053954</cx:pt>
          <cx:pt idx="2643">30061756</cx:pt>
          <cx:pt idx="2644">30070196</cx:pt>
          <cx:pt idx="2645">30180188</cx:pt>
          <cx:pt idx="2646">30304648</cx:pt>
          <cx:pt idx="2647">30373794</cx:pt>
          <cx:pt idx="2648">30436123</cx:pt>
          <cx:pt idx="2649">30468614</cx:pt>
          <cx:pt idx="2650">30514732</cx:pt>
          <cx:pt idx="2651">30517109</cx:pt>
          <cx:pt idx="2652">30552694</cx:pt>
          <cx:pt idx="2653">30591759</cx:pt>
          <cx:pt idx="2654">30619130</cx:pt>
          <cx:pt idx="2655">30621445</cx:pt>
          <cx:pt idx="2656">30675314</cx:pt>
          <cx:pt idx="2657">30688000</cx:pt>
          <cx:pt idx="2658">30690990</cx:pt>
          <cx:pt idx="2659">30833665</cx:pt>
          <cx:pt idx="2660">30940732</cx:pt>
          <cx:pt idx="2661">31000000</cx:pt>
          <cx:pt idx="2662">31051923</cx:pt>
          <cx:pt idx="2663">31069826</cx:pt>
          <cx:pt idx="2664">31113501</cx:pt>
          <cx:pt idx="2665">31192615</cx:pt>
          <cx:pt idx="2666">31201920</cx:pt>
          <cx:pt idx="2667">31603106</cx:pt>
          <cx:pt idx="2668">31688375</cx:pt>
          <cx:pt idx="2669">31706934</cx:pt>
          <cx:pt idx="2670">31725652</cx:pt>
          <cx:pt idx="2671">31756764</cx:pt>
          <cx:pt idx="2672">31832636</cx:pt>
          <cx:pt idx="2673">32018216</cx:pt>
          <cx:pt idx="2674">32055177</cx:pt>
          <cx:pt idx="2675">32092991</cx:pt>
          <cx:pt idx="2676">32206425</cx:pt>
          <cx:pt idx="2677">32207057</cx:pt>
          <cx:pt idx="2678">32324487</cx:pt>
          <cx:pt idx="2679">32450825</cx:pt>
          <cx:pt idx="2680">32512804</cx:pt>
          <cx:pt idx="2681">32689406</cx:pt>
          <cx:pt idx="2682">32695407</cx:pt>
          <cx:pt idx="2683">32753122</cx:pt>
          <cx:pt idx="2684">32902299</cx:pt>
          <cx:pt idx="2685">32972000</cx:pt>
          <cx:pt idx="2686">33014202</cx:pt>
          <cx:pt idx="2687">33052411</cx:pt>
          <cx:pt idx="2688">33369440</cx:pt>
          <cx:pt idx="2689">33369559</cx:pt>
          <cx:pt idx="2690">33377060</cx:pt>
          <cx:pt idx="2691">33457188</cx:pt>
          <cx:pt idx="2692">33507870</cx:pt>
          <cx:pt idx="2693">33526876</cx:pt>
          <cx:pt idx="2694">33531068</cx:pt>
          <cx:pt idx="2695">33610391</cx:pt>
          <cx:pt idx="2696">33624407</cx:pt>
          <cx:pt idx="2697">33627598</cx:pt>
          <cx:pt idx="2698">33636303</cx:pt>
          <cx:pt idx="2699">33732515</cx:pt>
          <cx:pt idx="2700">33900720</cx:pt>
          <cx:pt idx="2701">34017930</cx:pt>
          <cx:pt idx="2702">34058360</cx:pt>
          <cx:pt idx="2703">34077439</cx:pt>
          <cx:pt idx="2704">34119372</cx:pt>
          <cx:pt idx="2705">34137828</cx:pt>
          <cx:pt idx="2706">34195434</cx:pt>
          <cx:pt idx="2707">34233750</cx:pt>
          <cx:pt idx="2708">34263534</cx:pt>
          <cx:pt idx="2709">34286740</cx:pt>
          <cx:pt idx="2710">34440317</cx:pt>
          <cx:pt idx="2711">34539115</cx:pt>
          <cx:pt idx="2712">34551025</cx:pt>
          <cx:pt idx="2713">34703397</cx:pt>
          <cx:pt idx="2714">34825135</cx:pt>
          <cx:pt idx="2715">35006404</cx:pt>
          <cx:pt idx="2716">35028301</cx:pt>
          <cx:pt idx="2717">35065237</cx:pt>
          <cx:pt idx="2718">35142554</cx:pt>
          <cx:pt idx="2719">35258145</cx:pt>
          <cx:pt idx="2720">35316382</cx:pt>
          <cx:pt idx="2721">35451168</cx:pt>
          <cx:pt idx="2722">35535250</cx:pt>
          <cx:pt idx="2723">35543162</cx:pt>
          <cx:pt idx="2724">35555065</cx:pt>
          <cx:pt idx="2725">35611637</cx:pt>
          <cx:pt idx="2726">36011243</cx:pt>
          <cx:pt idx="2727">36045301</cx:pt>
          <cx:pt idx="2728">36063385</cx:pt>
          <cx:pt idx="2729">36133403</cx:pt>
          <cx:pt idx="2730">36160621</cx:pt>
          <cx:pt idx="2731">36169328</cx:pt>
          <cx:pt idx="2732">36302612</cx:pt>
          <cx:pt idx="2733">36367586</cx:pt>
          <cx:pt idx="2734">36428066</cx:pt>
          <cx:pt idx="2735">36431290</cx:pt>
          <cx:pt idx="2736">36835353</cx:pt>
          <cx:pt idx="2737">37054485</cx:pt>
          <cx:pt idx="2738">37062535</cx:pt>
          <cx:pt idx="2739">37285325</cx:pt>
          <cx:pt idx="2740">37354308</cx:pt>
          <cx:pt idx="2741">37543710</cx:pt>
          <cx:pt idx="2742">37573187</cx:pt>
          <cx:pt idx="2743">37634221</cx:pt>
          <cx:pt idx="2744">37813075</cx:pt>
          <cx:pt idx="2745">38021044</cx:pt>
          <cx:pt idx="2746">38054676</cx:pt>
          <cx:pt idx="2747">38079323</cx:pt>
          <cx:pt idx="2748">38142825</cx:pt>
          <cx:pt idx="2749">38155177</cx:pt>
          <cx:pt idx="2750">38291056</cx:pt>
          <cx:pt idx="2751">38329160</cx:pt>
          <cx:pt idx="2752">38437553</cx:pt>
          <cx:pt idx="2753">38457003</cx:pt>
          <cx:pt idx="2754">38527856</cx:pt>
          <cx:pt idx="2755">38531374</cx:pt>
          <cx:pt idx="2756">38661634</cx:pt>
          <cx:pt idx="2757">38683480</cx:pt>
          <cx:pt idx="2758">39023010</cx:pt>
          <cx:pt idx="2759">39115043</cx:pt>
          <cx:pt idx="2760">39127170</cx:pt>
          <cx:pt idx="2761">39128715</cx:pt>
          <cx:pt idx="2762">39153380</cx:pt>
          <cx:pt idx="2763">39155217</cx:pt>
          <cx:pt idx="2764">39172785</cx:pt>
          <cx:pt idx="2765">39225962</cx:pt>
          <cx:pt idx="2766">39327869</cx:pt>
          <cx:pt idx="2767">39637079</cx:pt>
          <cx:pt idx="2768">39699023</cx:pt>
          <cx:pt idx="2769">40010975</cx:pt>
          <cx:pt idx="2770">40011365</cx:pt>
          <cx:pt idx="2771">40049778</cx:pt>
          <cx:pt idx="2772">40172720</cx:pt>
          <cx:pt idx="2773">40222875</cx:pt>
          <cx:pt idx="2774">40272103</cx:pt>
          <cx:pt idx="2775">40300288</cx:pt>
          <cx:pt idx="2776">40406314</cx:pt>
          <cx:pt idx="2777">40457770</cx:pt>
          <cx:pt idx="2778">40501814</cx:pt>
          <cx:pt idx="2779">40506562</cx:pt>
          <cx:pt idx="2780">40678424</cx:pt>
          <cx:pt idx="2781">40833156</cx:pt>
          <cx:pt idx="2782">41030947</cx:pt>
          <cx:pt idx="2783">41039944</cx:pt>
          <cx:pt idx="2784">41062440</cx:pt>
          <cx:pt idx="2785">41202458</cx:pt>
          <cx:pt idx="2786">41237000</cx:pt>
          <cx:pt idx="2787">41282042</cx:pt>
          <cx:pt idx="2788">41508572</cx:pt>
          <cx:pt idx="2789">41533432</cx:pt>
          <cx:pt idx="2790">41671198</cx:pt>
          <cx:pt idx="2791">41690382</cx:pt>
          <cx:pt idx="2792">41855326</cx:pt>
          <cx:pt idx="2793">42000000</cx:pt>
          <cx:pt idx="2794">42030184</cx:pt>
          <cx:pt idx="2795">42212651</cx:pt>
          <cx:pt idx="2796">42220847</cx:pt>
          <cx:pt idx="2797">42522194</cx:pt>
          <cx:pt idx="2798">43142214</cx:pt>
          <cx:pt idx="2799">43565135</cx:pt>
          <cx:pt idx="2800">43585449</cx:pt>
          <cx:pt idx="2801">43639736</cx:pt>
          <cx:pt idx="2802">43720472</cx:pt>
          <cx:pt idx="2803">43732319</cx:pt>
          <cx:pt idx="2804">43899340</cx:pt>
          <cx:pt idx="2805">44026211</cx:pt>
          <cx:pt idx="2806">44041440</cx:pt>
          <cx:pt idx="2807">44213073</cx:pt>
          <cx:pt idx="2808">44307417</cx:pt>
          <cx:pt idx="2809">44680073</cx:pt>
          <cx:pt idx="2810">44979319</cx:pt>
          <cx:pt idx="2811">45012998</cx:pt>
          <cx:pt idx="2812">45033454</cx:pt>
          <cx:pt idx="2813">45038460</cx:pt>
          <cx:pt idx="2814">45107871</cx:pt>
          <cx:pt idx="2815">46016833</cx:pt>
          <cx:pt idx="2816">46018755</cx:pt>
          <cx:pt idx="2817">46120980</cx:pt>
          <cx:pt idx="2818">46146546</cx:pt>
          <cx:pt idx="2819">46204168</cx:pt>
          <cx:pt idx="2820">46522560</cx:pt>
          <cx:pt idx="2821">46581142</cx:pt>
          <cx:pt idx="2822">46607250</cx:pt>
          <cx:pt idx="2823">46629259</cx:pt>
          <cx:pt idx="2824">46630690</cx:pt>
          <cx:pt idx="2825">46865412</cx:pt>
          <cx:pt idx="2826">47027395</cx:pt>
          <cx:pt idx="2827">47042215</cx:pt>
          <cx:pt idx="2828">47510360</cx:pt>
          <cx:pt idx="2829">47604606</cx:pt>
          <cx:pt idx="2830">47743273</cx:pt>
          <cx:pt idx="2831">47835000</cx:pt>
          <cx:pt idx="2832">48475154</cx:pt>
          <cx:pt idx="2833">48745440</cx:pt>
          <cx:pt idx="2834">48767052</cx:pt>
          <cx:pt idx="2835">48875415</cx:pt>
          <cx:pt idx="2836">49033915</cx:pt>
          <cx:pt idx="2837">49038712</cx:pt>
          <cx:pt idx="2838">49100158</cx:pt>
          <cx:pt idx="2839">49451322</cx:pt>
          <cx:pt idx="2840">49514769</cx:pt>
          <cx:pt idx="2841">50085184</cx:pt>
          <cx:pt idx="2842">50198902</cx:pt>
          <cx:pt idx="2843">50342878</cx:pt>
          <cx:pt idx="2844">50472480</cx:pt>
          <cx:pt idx="2845">50513488</cx:pt>
          <cx:pt idx="2846">50746142</cx:pt>
          <cx:pt idx="2847">50802605</cx:pt>
          <cx:pt idx="2848">50927085</cx:pt>
          <cx:pt idx="2849">51050101</cx:pt>
          <cx:pt idx="2850">51804232</cx:pt>
          <cx:pt idx="2851">51943726</cx:pt>
          <cx:pt idx="2852">52022908</cx:pt>
          <cx:pt idx="2853">52107731</cx:pt>
          <cx:pt idx="2854">52263680</cx:pt>
          <cx:pt idx="2855">52521865</cx:pt>
          <cx:pt idx="2856">52535096</cx:pt>
          <cx:pt idx="2857">52568183</cx:pt>
          <cx:pt idx="2858">53003468</cx:pt>
          <cx:pt idx="2859">53113752</cx:pt>
          <cx:pt idx="2860">53174303</cx:pt>
          <cx:pt idx="2861">53688680</cx:pt>
          <cx:pt idx="2862">54308575</cx:pt>
          <cx:pt idx="2863">54415205</cx:pt>
          <cx:pt idx="2864">54588173</cx:pt>
          <cx:pt idx="2865">54592779</cx:pt>
          <cx:pt idx="2866">54607747</cx:pt>
          <cx:pt idx="2867">54713046</cx:pt>
          <cx:pt idx="2868">54724334</cx:pt>
          <cx:pt idx="2869">54806191</cx:pt>
          <cx:pt idx="2870">55034805</cx:pt>
          <cx:pt idx="2871">55101604</cx:pt>
          <cx:pt idx="2872">55214334</cx:pt>
          <cx:pt idx="2873">55414050</cx:pt>
          <cx:pt idx="2874">55520089</cx:pt>
          <cx:pt idx="2875">55665805</cx:pt>
          <cx:pt idx="2876">55785112</cx:pt>
          <cx:pt idx="2877">56061504</cx:pt>
          <cx:pt idx="2878">56100000</cx:pt>
          <cx:pt idx="2879">56178450</cx:pt>
          <cx:pt idx="2880">56217700</cx:pt>
          <cx:pt idx="2881">56262929</cx:pt>
          <cx:pt idx="2882">56397125</cx:pt>
          <cx:pt idx="2883">56631401</cx:pt>
          <cx:pt idx="2884">56848056</cx:pt>
          <cx:pt idx="2885">57071445</cx:pt>
          <cx:pt idx="2886">57225526</cx:pt>
          <cx:pt idx="2887">58051684</cx:pt>
          <cx:pt idx="2888">58613245</cx:pt>
          <cx:pt idx="2889">59253211</cx:pt>
          <cx:pt idx="2890">59321095</cx:pt>
          <cx:pt idx="2891">60000000</cx:pt>
          <cx:pt idx="2892">60119509</cx:pt>
          <cx:pt idx="2893">60239130</cx:pt>
          <cx:pt idx="2894">60316738</cx:pt>
          <cx:pt idx="2895">61012130</cx:pt>
          <cx:pt idx="2896">61025472</cx:pt>
          <cx:pt idx="2897">61235105</cx:pt>
          <cx:pt idx="2898">62004688</cx:pt>
          <cx:pt idx="2899">62128420</cx:pt>
          <cx:pt idx="2900">62304277</cx:pt>
          <cx:pt idx="2901">62603879</cx:pt>
          <cx:pt idx="2902">62785337</cx:pt>
          <cx:pt idx="2903">62983253</cx:pt>
          <cx:pt idx="2904">63087526</cx:pt>
          <cx:pt idx="2905">63106589</cx:pt>
          <cx:pt idx="2906">63135312</cx:pt>
          <cx:pt idx="2907">65000000</cx:pt>
          <cx:pt idx="2908">65058524</cx:pt>
          <cx:pt idx="2909">65237614</cx:pt>
          <cx:pt idx="2910">65444195</cx:pt>
          <cx:pt idx="2911">65556312</cx:pt>
          <cx:pt idx="2912">65575105</cx:pt>
          <cx:pt idx="2913">65723338</cx:pt>
          <cx:pt idx="2914">66135507</cx:pt>
          <cx:pt idx="2915">66323594</cx:pt>
          <cx:pt idx="2916">66411834</cx:pt>
          <cx:pt idx="2917">67877361</cx:pt>
          <cx:pt idx="2918">68033544</cx:pt>
          <cx:pt idx="2919">68108790</cx:pt>
          <cx:pt idx="2920">68533840</cx:pt>
          <cx:pt idx="2921">69050279</cx:pt>
          <cx:pt idx="2922">69283690</cx:pt>
          <cx:pt idx="2923">69431298</cx:pt>
          <cx:pt idx="2924">69637740</cx:pt>
          <cx:pt idx="2925">70052004</cx:pt>
          <cx:pt idx="2926">70165559</cx:pt>
          <cx:pt idx="2927">70217070</cx:pt>
          <cx:pt idx="2928">70251710</cx:pt>
          <cx:pt idx="2929">70300000</cx:pt>
          <cx:pt idx="2930">70403148</cx:pt>
          <cx:pt idx="2931">70502384</cx:pt>
          <cx:pt idx="2932">70838207</cx:pt>
          <cx:pt idx="2933">70885301</cx:pt>
          <cx:pt idx="2934">70950500</cx:pt>
          <cx:pt idx="2935">72434025</cx:pt>
          <cx:pt idx="2936">72500000</cx:pt>
          <cx:pt idx="2937">72611427</cx:pt>
          <cx:pt idx="2938">72629713</cx:pt>
          <cx:pt idx="2939">73645197</cx:pt>
          <cx:pt idx="2940">74036787</cx:pt>
          <cx:pt idx="2941">74403387</cx:pt>
          <cx:pt idx="2942">75063401</cx:pt>
          <cx:pt idx="2943">77025481</cx:pt>
          <cx:pt idx="2944">77061953</cx:pt>
          <cx:pt idx="2945">77073388</cx:pt>
          <cx:pt idx="2946">77108414</cx:pt>
          <cx:pt idx="2947">77211321</cx:pt>
          <cx:pt idx="2948">77835727</cx:pt>
          <cx:pt idx="2949">79110453</cx:pt>
          <cx:pt idx="2950">82429469</cx:pt>
          <cx:pt idx="2951">83517315</cx:pt>
          <cx:pt idx="2952">84617303</cx:pt>
          <cx:pt idx="2953">85058003</cx:pt>
          <cx:pt idx="2954">85058311</cx:pt>
          <cx:pt idx="2955">85558731</cx:pt>
          <cx:pt idx="2956">85734045</cx:pt>
          <cx:pt idx="2957">85737841</cx:pt>
          <cx:pt idx="2958">85807341</cx:pt>
          <cx:pt idx="2959">85946294</cx:pt>
          <cx:pt idx="2960">86198765</cx:pt>
          <cx:pt idx="2961">88364714</cx:pt>
          <cx:pt idx="2962">88411916</cx:pt>
          <cx:pt idx="2963">90151958</cx:pt>
          <cx:pt idx="2964">90440272</cx:pt>
          <cx:pt idx="2965">90823660</cx:pt>
          <cx:pt idx="2966">91608337</cx:pt>
          <cx:pt idx="2967">91774413</cx:pt>
          <cx:pt idx="2968">93205000</cx:pt>
          <cx:pt idx="2969">93687367</cx:pt>
          <cx:pt idx="2970">93842239</cx:pt>
          <cx:pt idx="2971">94320883</cx:pt>
          <cx:pt idx="2972">95023721</cx:pt>
          <cx:pt idx="2973">97375245</cx:pt>
          <cx:pt idx="2974">97400000</cx:pt>
          <cx:pt idx="2975">98618668</cx:pt>
          <cx:pt idx="2976">98786705</cx:pt>
          <cx:pt idx="2977">100038390</cx:pt>
          <cx:pt idx="2978">102335066</cx:pt>
          <cx:pt idx="2979">102665981</cx:pt>
          <cx:pt idx="2980">103251471</cx:pt>
          <cx:pt idx="2981">103261464</cx:pt>
          <cx:pt idx="2982">104352905</cx:pt>
          <cx:pt idx="2983">108037878</cx:pt>
          <cx:pt idx="2984">108966307</cx:pt>
          <cx:pt idx="2985">110307189</cx:pt>
          <cx:pt idx="2986">115200000</cx:pt>
          <cx:pt idx="2987">115817364</cx:pt>
          <cx:pt idx="2988">116101023</cx:pt>
          <cx:pt idx="2989">116619362</cx:pt>
          <cx:pt idx="2990">117027503</cx:pt>
          <cx:pt idx="2991">121629270</cx:pt>
          <cx:pt idx="2992">121897634</cx:pt>
          <cx:pt idx="2993">122744989</cx:pt>
          <cx:pt idx="2994">122861157</cx:pt>
          <cx:pt idx="2995">123403419</cx:pt>
          <cx:pt idx="2996">125017327</cx:pt>
          <cx:pt idx="2997">126917373</cx:pt>
          <cx:pt idx="2998">128122480</cx:pt>
          <cx:pt idx="2999">133682248</cx:pt>
          <cx:pt idx="3000">135050000</cx:pt>
          <cx:pt idx="3001">135060273</cx:pt>
          <cx:pt idx="3002">135634554</cx:pt>
          <cx:pt idx="3003">138122261</cx:pt>
          <cx:pt idx="3004">139802190</cx:pt>
          <cx:pt idx="3005">141067634</cx:pt>
          <cx:pt idx="3006">142839137</cx:pt>
          <cx:pt idx="3007">146510104</cx:pt>
          <cx:pt idx="3008">147187040</cx:pt>
          <cx:pt idx="3009">151116516</cx:pt>
          <cx:pt idx="3010">152535747</cx:pt>
          <cx:pt idx="3011">155081681</cx:pt>
          <cx:pt idx="3012">158411483</cx:pt>
          <cx:pt idx="3013">160887295</cx:pt>
          <cx:pt idx="3014">161125000</cx:pt>
          <cx:pt idx="3015">166007347</cx:pt>
          <cx:pt idx="3016">169189427</cx:pt>
          <cx:pt idx="3017">174144585</cx:pt>
          <cx:pt idx="3018">174750616</cx:pt>
          <cx:pt idx="3019">179139142</cx:pt>
          <cx:pt idx="3020">191271109</cx:pt>
          <cx:pt idx="3021">207438708</cx:pt>
          <cx:pt idx="3022">208806270</cx:pt>
          <cx:pt idx="3023">220009584</cx:pt>
          <cx:pt idx="3024">247966675</cx:pt>
        </cx:lvl>
      </cx:numDim>
    </cx:data>
  </cx:chartData>
  <cx:chart>
    <cx:title pos="t" align="ctr" overlay="0">
      <cx:tx>
        <cx:rich>
          <a:bodyPr spcFirstLastPara="1" vertOverflow="ellipsis" horzOverflow="overflow" wrap="square" lIns="0" tIns="0" rIns="0" bIns="0" anchor="ctr" anchorCtr="1"/>
          <a:lstStyle/>
          <a:p>
            <a:pPr algn="ctr" rtl="0">
              <a:defRPr sz="1600">
                <a:latin typeface="+mn-lt"/>
              </a:defRPr>
            </a:pPr>
            <a:r>
              <a:rPr lang="en-US" altLang="zh-Hans" sz="1600" b="0" i="0" u="none" strike="noStrike" baseline="0" dirty="0">
                <a:solidFill>
                  <a:sysClr val="windowText" lastClr="000000">
                    <a:lumMod val="65000"/>
                    <a:lumOff val="35000"/>
                  </a:sysClr>
                </a:solidFill>
                <a:latin typeface="+mn-lt"/>
              </a:rPr>
              <a:t>Opening</a:t>
            </a:r>
            <a:r>
              <a:rPr lang="zh-Hans" altLang="en-US" sz="1600" b="0" i="0" u="none" strike="noStrike" baseline="0" dirty="0">
                <a:solidFill>
                  <a:sysClr val="windowText" lastClr="000000">
                    <a:lumMod val="65000"/>
                    <a:lumOff val="35000"/>
                  </a:sysClr>
                </a:solidFill>
                <a:latin typeface="+mn-lt"/>
              </a:rPr>
              <a:t> </a:t>
            </a:r>
            <a:r>
              <a:rPr lang="en-US" altLang="zh-Hans" sz="1600" b="0" i="0" u="none" strike="noStrike" baseline="0" dirty="0">
                <a:solidFill>
                  <a:sysClr val="windowText" lastClr="000000">
                    <a:lumMod val="65000"/>
                    <a:lumOff val="35000"/>
                  </a:sysClr>
                </a:solidFill>
                <a:latin typeface="+mn-lt"/>
              </a:rPr>
              <a:t>Weekend</a:t>
            </a:r>
            <a:r>
              <a:rPr lang="zh-Hans" altLang="en-US" sz="1600" b="0" i="0" u="none" strike="noStrike" baseline="0" dirty="0">
                <a:solidFill>
                  <a:sysClr val="windowText" lastClr="000000">
                    <a:lumMod val="65000"/>
                    <a:lumOff val="35000"/>
                  </a:sysClr>
                </a:solidFill>
                <a:latin typeface="+mn-lt"/>
              </a:rPr>
              <a:t> </a:t>
            </a:r>
            <a:r>
              <a:rPr lang="en-US" altLang="zh-Hans" sz="1600" b="0" i="0" u="none" strike="noStrike" baseline="0" dirty="0">
                <a:solidFill>
                  <a:sysClr val="windowText" lastClr="000000">
                    <a:lumMod val="65000"/>
                    <a:lumOff val="35000"/>
                  </a:sysClr>
                </a:solidFill>
                <a:latin typeface="+mn-lt"/>
              </a:rPr>
              <a:t>USA</a:t>
            </a:r>
            <a:r>
              <a:rPr lang="zh-Hans" altLang="en-US" sz="1600" b="0" i="0" u="none" strike="noStrike" baseline="0" dirty="0">
                <a:solidFill>
                  <a:sysClr val="windowText" lastClr="000000">
                    <a:lumMod val="65000"/>
                    <a:lumOff val="35000"/>
                  </a:sysClr>
                </a:solidFill>
                <a:latin typeface="+mn-lt"/>
              </a:rPr>
              <a:t> </a:t>
            </a:r>
            <a:r>
              <a:rPr lang="en-US" altLang="zh-Hans" sz="1600" b="0" i="0" u="none" strike="noStrike" baseline="0" dirty="0">
                <a:solidFill>
                  <a:sysClr val="windowText" lastClr="000000">
                    <a:lumMod val="65000"/>
                    <a:lumOff val="35000"/>
                  </a:sysClr>
                </a:solidFill>
                <a:latin typeface="+mn-lt"/>
              </a:rPr>
              <a:t>Gross</a:t>
            </a:r>
            <a:endParaRPr lang="en-US" sz="1600" b="0" i="0" u="none" strike="noStrike" baseline="0" dirty="0">
              <a:solidFill>
                <a:sysClr val="windowText" lastClr="000000">
                  <a:lumMod val="65000"/>
                  <a:lumOff val="35000"/>
                </a:sysClr>
              </a:solidFill>
              <a:latin typeface="+mn-lt"/>
            </a:endParaRPr>
          </a:p>
        </cx:rich>
      </cx:tx>
    </cx:title>
    <cx:plotArea>
      <cx:plotAreaRegion>
        <cx:series layoutId="clusteredColumn" uniqueId="{8959CFED-7BB3-564E-9FFD-BF61FA0611BE}">
          <cx:dataId val="0"/>
          <cx:layoutPr>
            <cx:binning intervalClosed="r"/>
          </cx:layoutPr>
        </cx:series>
      </cx:plotAreaRegion>
      <cx:axis id="0" hidden="1">
        <cx:catScaling gapWidth="0"/>
        <cx:tickLabels/>
      </cx:axis>
      <cx:axis id="1">
        <cx:valScaling/>
        <cx:majorGridlines/>
        <cx:tickLabels/>
      </cx:axis>
    </cx:plotArea>
  </cx:chart>
</cx: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66">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32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AFA65C5-BD8A-1A40-A28C-23968AB31B86}" type="doc">
      <dgm:prSet loTypeId="urn:microsoft.com/office/officeart/2005/8/layout/process1" loCatId="" qsTypeId="urn:microsoft.com/office/officeart/2005/8/quickstyle/simple1" qsCatId="simple" csTypeId="urn:microsoft.com/office/officeart/2005/8/colors/accent1_2" csCatId="accent1" phldr="1"/>
      <dgm:spPr/>
    </dgm:pt>
    <dgm:pt modelId="{45D98B7E-5804-E841-AB45-276A2FA4A08F}">
      <dgm:prSet phldrT="[Text]"/>
      <dgm:spPr/>
      <dgm:t>
        <a:bodyPr/>
        <a:lstStyle/>
        <a:p>
          <a:r>
            <a:rPr lang="en-US"/>
            <a:t>Query IMDB with parameters (year, page)</a:t>
          </a:r>
          <a:endParaRPr lang="en-US" dirty="0"/>
        </a:p>
      </dgm:t>
    </dgm:pt>
    <dgm:pt modelId="{E4CC8125-EA97-3548-84DC-D186187601E8}" type="parTrans" cxnId="{2B6DEA9A-65F7-E547-9483-29A6A1909280}">
      <dgm:prSet/>
      <dgm:spPr/>
      <dgm:t>
        <a:bodyPr/>
        <a:lstStyle/>
        <a:p>
          <a:endParaRPr lang="en-US"/>
        </a:p>
      </dgm:t>
    </dgm:pt>
    <dgm:pt modelId="{C2C23155-B5FE-0840-929C-418AE2D1B9C2}" type="sibTrans" cxnId="{2B6DEA9A-65F7-E547-9483-29A6A1909280}">
      <dgm:prSet/>
      <dgm:spPr/>
      <dgm:t>
        <a:bodyPr/>
        <a:lstStyle/>
        <a:p>
          <a:endParaRPr lang="en-US"/>
        </a:p>
      </dgm:t>
    </dgm:pt>
    <dgm:pt modelId="{21A555AF-20C2-EB46-B829-AC982976A55A}">
      <dgm:prSet phldrT="[Text]"/>
      <dgm:spPr/>
      <dgm:t>
        <a:bodyPr/>
        <a:lstStyle/>
        <a:p>
          <a:r>
            <a:rPr lang="en-US"/>
            <a:t>Filter page don’t have box office information</a:t>
          </a:r>
          <a:endParaRPr lang="en-US" dirty="0"/>
        </a:p>
      </dgm:t>
    </dgm:pt>
    <dgm:pt modelId="{79B95AAD-79D9-434F-86A5-9A1AFB01A832}" type="parTrans" cxnId="{241A44E3-79FC-FB41-B1E2-9B46F8044093}">
      <dgm:prSet/>
      <dgm:spPr/>
      <dgm:t>
        <a:bodyPr/>
        <a:lstStyle/>
        <a:p>
          <a:endParaRPr lang="en-US"/>
        </a:p>
      </dgm:t>
    </dgm:pt>
    <dgm:pt modelId="{454100AA-D18F-3F4B-934E-F72616E605A0}" type="sibTrans" cxnId="{241A44E3-79FC-FB41-B1E2-9B46F8044093}">
      <dgm:prSet/>
      <dgm:spPr/>
      <dgm:t>
        <a:bodyPr/>
        <a:lstStyle/>
        <a:p>
          <a:endParaRPr lang="en-US"/>
        </a:p>
      </dgm:t>
    </dgm:pt>
    <dgm:pt modelId="{1547A800-EA2B-8E43-BB8B-DAFD3022DB4E}">
      <dgm:prSet phldrT="[Text]"/>
      <dgm:spPr/>
      <dgm:t>
        <a:bodyPr/>
        <a:lstStyle/>
        <a:p>
          <a:r>
            <a:rPr lang="en-US"/>
            <a:t>Use Requests to get the web pages</a:t>
          </a:r>
        </a:p>
        <a:p>
          <a:r>
            <a:rPr lang="en-US"/>
            <a:t>Of certain movie</a:t>
          </a:r>
          <a:endParaRPr lang="en-US" dirty="0"/>
        </a:p>
      </dgm:t>
    </dgm:pt>
    <dgm:pt modelId="{F9FF409C-D3C5-8F4A-A2CF-0397070F1C47}" type="parTrans" cxnId="{CB740085-5452-3E4B-822C-22A22C1177B2}">
      <dgm:prSet/>
      <dgm:spPr/>
      <dgm:t>
        <a:bodyPr/>
        <a:lstStyle/>
        <a:p>
          <a:endParaRPr lang="en-US"/>
        </a:p>
      </dgm:t>
    </dgm:pt>
    <dgm:pt modelId="{ECC648C3-3A46-7145-B188-6BCDF3802FBC}" type="sibTrans" cxnId="{CB740085-5452-3E4B-822C-22A22C1177B2}">
      <dgm:prSet/>
      <dgm:spPr/>
      <dgm:t>
        <a:bodyPr/>
        <a:lstStyle/>
        <a:p>
          <a:endParaRPr lang="en-US"/>
        </a:p>
      </dgm:t>
    </dgm:pt>
    <dgm:pt modelId="{3AD1B0AB-A1D8-E343-9654-0854526606BB}">
      <dgm:prSet/>
      <dgm:spPr/>
      <dgm:t>
        <a:bodyPr/>
        <a:lstStyle/>
        <a:p>
          <a:r>
            <a:rPr lang="en-US"/>
            <a:t>Use Beautiful soup to parse the html and extract features</a:t>
          </a:r>
          <a:endParaRPr lang="en-US" dirty="0"/>
        </a:p>
      </dgm:t>
    </dgm:pt>
    <dgm:pt modelId="{D9F76F81-ABE5-684A-A1CB-18EF11B7F7CA}" type="parTrans" cxnId="{5F7364B0-67A0-704A-844A-6D383E2FF857}">
      <dgm:prSet/>
      <dgm:spPr/>
      <dgm:t>
        <a:bodyPr/>
        <a:lstStyle/>
        <a:p>
          <a:endParaRPr lang="en-US"/>
        </a:p>
      </dgm:t>
    </dgm:pt>
    <dgm:pt modelId="{595372C8-BBD8-EC43-A85A-307B225E53E2}" type="sibTrans" cxnId="{5F7364B0-67A0-704A-844A-6D383E2FF857}">
      <dgm:prSet/>
      <dgm:spPr/>
      <dgm:t>
        <a:bodyPr/>
        <a:lstStyle/>
        <a:p>
          <a:endParaRPr lang="en-US"/>
        </a:p>
      </dgm:t>
    </dgm:pt>
    <dgm:pt modelId="{D8810FAF-1E7C-F847-AD1C-7F1F1C82DACB}">
      <dgm:prSet/>
      <dgm:spPr/>
      <dgm:t>
        <a:bodyPr/>
        <a:lstStyle/>
        <a:p>
          <a:r>
            <a:rPr lang="en-US"/>
            <a:t>Store the file in CSV</a:t>
          </a:r>
          <a:r>
            <a:rPr lang="zh-Hans" altLang="en-US"/>
            <a:t> </a:t>
          </a:r>
          <a:r>
            <a:rPr lang="en-US" altLang="zh-Hans"/>
            <a:t>format</a:t>
          </a:r>
          <a:endParaRPr lang="en-US"/>
        </a:p>
      </dgm:t>
    </dgm:pt>
    <dgm:pt modelId="{0B7AF5F1-8CEE-6F44-9787-A91180AFCD04}" type="parTrans" cxnId="{D5F4BC6C-6515-DB47-B3C2-ACE44B40C148}">
      <dgm:prSet/>
      <dgm:spPr/>
      <dgm:t>
        <a:bodyPr/>
        <a:lstStyle/>
        <a:p>
          <a:endParaRPr lang="en-US"/>
        </a:p>
      </dgm:t>
    </dgm:pt>
    <dgm:pt modelId="{FF4F030E-E2B8-0C41-A516-EBF06FD8ACD6}" type="sibTrans" cxnId="{D5F4BC6C-6515-DB47-B3C2-ACE44B40C148}">
      <dgm:prSet/>
      <dgm:spPr/>
      <dgm:t>
        <a:bodyPr/>
        <a:lstStyle/>
        <a:p>
          <a:endParaRPr lang="en-US"/>
        </a:p>
      </dgm:t>
    </dgm:pt>
    <dgm:pt modelId="{FBCB8DB3-57E2-2049-86B7-2B9BE2DA3D9D}" type="pres">
      <dgm:prSet presAssocID="{AAFA65C5-BD8A-1A40-A28C-23968AB31B86}" presName="Name0" presStyleCnt="0">
        <dgm:presLayoutVars>
          <dgm:dir/>
          <dgm:resizeHandles val="exact"/>
        </dgm:presLayoutVars>
      </dgm:prSet>
      <dgm:spPr/>
    </dgm:pt>
    <dgm:pt modelId="{5AAB29FE-63B1-A649-806D-217EFE1357FE}" type="pres">
      <dgm:prSet presAssocID="{45D98B7E-5804-E841-AB45-276A2FA4A08F}" presName="node" presStyleLbl="node1" presStyleIdx="0" presStyleCnt="5">
        <dgm:presLayoutVars>
          <dgm:bulletEnabled val="1"/>
        </dgm:presLayoutVars>
      </dgm:prSet>
      <dgm:spPr/>
    </dgm:pt>
    <dgm:pt modelId="{A1BF8C59-5B84-1F44-8CD6-50ACBF314D95}" type="pres">
      <dgm:prSet presAssocID="{C2C23155-B5FE-0840-929C-418AE2D1B9C2}" presName="sibTrans" presStyleLbl="sibTrans2D1" presStyleIdx="0" presStyleCnt="4"/>
      <dgm:spPr/>
    </dgm:pt>
    <dgm:pt modelId="{2B0125EB-65E3-9F4E-9997-B2E372300AC3}" type="pres">
      <dgm:prSet presAssocID="{C2C23155-B5FE-0840-929C-418AE2D1B9C2}" presName="connectorText" presStyleLbl="sibTrans2D1" presStyleIdx="0" presStyleCnt="4"/>
      <dgm:spPr/>
    </dgm:pt>
    <dgm:pt modelId="{4AC25AB3-6881-634D-A47B-BC077E966B1B}" type="pres">
      <dgm:prSet presAssocID="{21A555AF-20C2-EB46-B829-AC982976A55A}" presName="node" presStyleLbl="node1" presStyleIdx="1" presStyleCnt="5">
        <dgm:presLayoutVars>
          <dgm:bulletEnabled val="1"/>
        </dgm:presLayoutVars>
      </dgm:prSet>
      <dgm:spPr/>
    </dgm:pt>
    <dgm:pt modelId="{A9E6C39E-0322-6E45-B000-9BC386E600DE}" type="pres">
      <dgm:prSet presAssocID="{454100AA-D18F-3F4B-934E-F72616E605A0}" presName="sibTrans" presStyleLbl="sibTrans2D1" presStyleIdx="1" presStyleCnt="4"/>
      <dgm:spPr/>
    </dgm:pt>
    <dgm:pt modelId="{C15C737D-13B9-D94D-BDA6-FA83F8666CC8}" type="pres">
      <dgm:prSet presAssocID="{454100AA-D18F-3F4B-934E-F72616E605A0}" presName="connectorText" presStyleLbl="sibTrans2D1" presStyleIdx="1" presStyleCnt="4"/>
      <dgm:spPr/>
    </dgm:pt>
    <dgm:pt modelId="{851A40FD-A1F2-1540-B9AB-0D8E48AF426E}" type="pres">
      <dgm:prSet presAssocID="{1547A800-EA2B-8E43-BB8B-DAFD3022DB4E}" presName="node" presStyleLbl="node1" presStyleIdx="2" presStyleCnt="5">
        <dgm:presLayoutVars>
          <dgm:bulletEnabled val="1"/>
        </dgm:presLayoutVars>
      </dgm:prSet>
      <dgm:spPr/>
    </dgm:pt>
    <dgm:pt modelId="{BA07FE6E-4F67-D54D-A7A9-73F1516D14B3}" type="pres">
      <dgm:prSet presAssocID="{ECC648C3-3A46-7145-B188-6BCDF3802FBC}" presName="sibTrans" presStyleLbl="sibTrans2D1" presStyleIdx="2" presStyleCnt="4"/>
      <dgm:spPr/>
    </dgm:pt>
    <dgm:pt modelId="{6785AC1E-9221-2C40-838F-4ADCA9832809}" type="pres">
      <dgm:prSet presAssocID="{ECC648C3-3A46-7145-B188-6BCDF3802FBC}" presName="connectorText" presStyleLbl="sibTrans2D1" presStyleIdx="2" presStyleCnt="4"/>
      <dgm:spPr/>
    </dgm:pt>
    <dgm:pt modelId="{C51FAC5B-FC98-3E41-B74F-B4CE6659D2BB}" type="pres">
      <dgm:prSet presAssocID="{3AD1B0AB-A1D8-E343-9654-0854526606BB}" presName="node" presStyleLbl="node1" presStyleIdx="3" presStyleCnt="5">
        <dgm:presLayoutVars>
          <dgm:bulletEnabled val="1"/>
        </dgm:presLayoutVars>
      </dgm:prSet>
      <dgm:spPr/>
    </dgm:pt>
    <dgm:pt modelId="{6D9DDA4D-26C5-CD42-8ABB-47A24615FCCB}" type="pres">
      <dgm:prSet presAssocID="{595372C8-BBD8-EC43-A85A-307B225E53E2}" presName="sibTrans" presStyleLbl="sibTrans2D1" presStyleIdx="3" presStyleCnt="4"/>
      <dgm:spPr/>
    </dgm:pt>
    <dgm:pt modelId="{3765F997-0A9B-F946-BE20-43B9DF0D38B4}" type="pres">
      <dgm:prSet presAssocID="{595372C8-BBD8-EC43-A85A-307B225E53E2}" presName="connectorText" presStyleLbl="sibTrans2D1" presStyleIdx="3" presStyleCnt="4"/>
      <dgm:spPr/>
    </dgm:pt>
    <dgm:pt modelId="{EC0C0414-1820-694F-91FB-48FC06C42E6D}" type="pres">
      <dgm:prSet presAssocID="{D8810FAF-1E7C-F847-AD1C-7F1F1C82DACB}" presName="node" presStyleLbl="node1" presStyleIdx="4" presStyleCnt="5">
        <dgm:presLayoutVars>
          <dgm:bulletEnabled val="1"/>
        </dgm:presLayoutVars>
      </dgm:prSet>
      <dgm:spPr/>
    </dgm:pt>
  </dgm:ptLst>
  <dgm:cxnLst>
    <dgm:cxn modelId="{F0DDD516-0C58-BD4E-B220-BD724F2E3266}" type="presOf" srcId="{D8810FAF-1E7C-F847-AD1C-7F1F1C82DACB}" destId="{EC0C0414-1820-694F-91FB-48FC06C42E6D}" srcOrd="0" destOrd="0" presId="urn:microsoft.com/office/officeart/2005/8/layout/process1"/>
    <dgm:cxn modelId="{10E73C3E-DACD-494F-A9A4-53D9E8689CE4}" type="presOf" srcId="{21A555AF-20C2-EB46-B829-AC982976A55A}" destId="{4AC25AB3-6881-634D-A47B-BC077E966B1B}" srcOrd="0" destOrd="0" presId="urn:microsoft.com/office/officeart/2005/8/layout/process1"/>
    <dgm:cxn modelId="{2F938D58-6536-5A46-BE05-9B1D1A50FB21}" type="presOf" srcId="{45D98B7E-5804-E841-AB45-276A2FA4A08F}" destId="{5AAB29FE-63B1-A649-806D-217EFE1357FE}" srcOrd="0" destOrd="0" presId="urn:microsoft.com/office/officeart/2005/8/layout/process1"/>
    <dgm:cxn modelId="{9112B16B-A99E-9F4F-9712-2F1FEFC559A2}" type="presOf" srcId="{AAFA65C5-BD8A-1A40-A28C-23968AB31B86}" destId="{FBCB8DB3-57E2-2049-86B7-2B9BE2DA3D9D}" srcOrd="0" destOrd="0" presId="urn:microsoft.com/office/officeart/2005/8/layout/process1"/>
    <dgm:cxn modelId="{D5F4BC6C-6515-DB47-B3C2-ACE44B40C148}" srcId="{AAFA65C5-BD8A-1A40-A28C-23968AB31B86}" destId="{D8810FAF-1E7C-F847-AD1C-7F1F1C82DACB}" srcOrd="4" destOrd="0" parTransId="{0B7AF5F1-8CEE-6F44-9787-A91180AFCD04}" sibTransId="{FF4F030E-E2B8-0C41-A516-EBF06FD8ACD6}"/>
    <dgm:cxn modelId="{AD3ED470-37D9-C549-9102-9D932A172526}" type="presOf" srcId="{C2C23155-B5FE-0840-929C-418AE2D1B9C2}" destId="{2B0125EB-65E3-9F4E-9997-B2E372300AC3}" srcOrd="1" destOrd="0" presId="urn:microsoft.com/office/officeart/2005/8/layout/process1"/>
    <dgm:cxn modelId="{EE122C71-C5C8-974B-8899-AEA8D2B2A4FF}" type="presOf" srcId="{454100AA-D18F-3F4B-934E-F72616E605A0}" destId="{C15C737D-13B9-D94D-BDA6-FA83F8666CC8}" srcOrd="1" destOrd="0" presId="urn:microsoft.com/office/officeart/2005/8/layout/process1"/>
    <dgm:cxn modelId="{CB740085-5452-3E4B-822C-22A22C1177B2}" srcId="{AAFA65C5-BD8A-1A40-A28C-23968AB31B86}" destId="{1547A800-EA2B-8E43-BB8B-DAFD3022DB4E}" srcOrd="2" destOrd="0" parTransId="{F9FF409C-D3C5-8F4A-A2CF-0397070F1C47}" sibTransId="{ECC648C3-3A46-7145-B188-6BCDF3802FBC}"/>
    <dgm:cxn modelId="{C9C36D87-D0DE-F14A-AA8E-728DC469375E}" type="presOf" srcId="{ECC648C3-3A46-7145-B188-6BCDF3802FBC}" destId="{6785AC1E-9221-2C40-838F-4ADCA9832809}" srcOrd="1" destOrd="0" presId="urn:microsoft.com/office/officeart/2005/8/layout/process1"/>
    <dgm:cxn modelId="{E6B0269A-4EAD-B445-A543-4EF5D2181017}" type="presOf" srcId="{454100AA-D18F-3F4B-934E-F72616E605A0}" destId="{A9E6C39E-0322-6E45-B000-9BC386E600DE}" srcOrd="0" destOrd="0" presId="urn:microsoft.com/office/officeart/2005/8/layout/process1"/>
    <dgm:cxn modelId="{2B6DEA9A-65F7-E547-9483-29A6A1909280}" srcId="{AAFA65C5-BD8A-1A40-A28C-23968AB31B86}" destId="{45D98B7E-5804-E841-AB45-276A2FA4A08F}" srcOrd="0" destOrd="0" parTransId="{E4CC8125-EA97-3548-84DC-D186187601E8}" sibTransId="{C2C23155-B5FE-0840-929C-418AE2D1B9C2}"/>
    <dgm:cxn modelId="{5F7364B0-67A0-704A-844A-6D383E2FF857}" srcId="{AAFA65C5-BD8A-1A40-A28C-23968AB31B86}" destId="{3AD1B0AB-A1D8-E343-9654-0854526606BB}" srcOrd="3" destOrd="0" parTransId="{D9F76F81-ABE5-684A-A1CB-18EF11B7F7CA}" sibTransId="{595372C8-BBD8-EC43-A85A-307B225E53E2}"/>
    <dgm:cxn modelId="{CF215FBA-E603-864C-8371-C6D4E67C91A5}" type="presOf" srcId="{C2C23155-B5FE-0840-929C-418AE2D1B9C2}" destId="{A1BF8C59-5B84-1F44-8CD6-50ACBF314D95}" srcOrd="0" destOrd="0" presId="urn:microsoft.com/office/officeart/2005/8/layout/process1"/>
    <dgm:cxn modelId="{6A6222DF-58F1-A64C-B606-95DC202B26AB}" type="presOf" srcId="{595372C8-BBD8-EC43-A85A-307B225E53E2}" destId="{3765F997-0A9B-F946-BE20-43B9DF0D38B4}" srcOrd="1" destOrd="0" presId="urn:microsoft.com/office/officeart/2005/8/layout/process1"/>
    <dgm:cxn modelId="{935683E0-DC04-7347-A394-901B1FD02DE4}" type="presOf" srcId="{3AD1B0AB-A1D8-E343-9654-0854526606BB}" destId="{C51FAC5B-FC98-3E41-B74F-B4CE6659D2BB}" srcOrd="0" destOrd="0" presId="urn:microsoft.com/office/officeart/2005/8/layout/process1"/>
    <dgm:cxn modelId="{241A44E3-79FC-FB41-B1E2-9B46F8044093}" srcId="{AAFA65C5-BD8A-1A40-A28C-23968AB31B86}" destId="{21A555AF-20C2-EB46-B829-AC982976A55A}" srcOrd="1" destOrd="0" parTransId="{79B95AAD-79D9-434F-86A5-9A1AFB01A832}" sibTransId="{454100AA-D18F-3F4B-934E-F72616E605A0}"/>
    <dgm:cxn modelId="{1FC3C8F4-34B8-7449-A04A-F7D7665AEC89}" type="presOf" srcId="{1547A800-EA2B-8E43-BB8B-DAFD3022DB4E}" destId="{851A40FD-A1F2-1540-B9AB-0D8E48AF426E}" srcOrd="0" destOrd="0" presId="urn:microsoft.com/office/officeart/2005/8/layout/process1"/>
    <dgm:cxn modelId="{0A91DFF7-426C-3045-BB05-0BC7129CB01F}" type="presOf" srcId="{ECC648C3-3A46-7145-B188-6BCDF3802FBC}" destId="{BA07FE6E-4F67-D54D-A7A9-73F1516D14B3}" srcOrd="0" destOrd="0" presId="urn:microsoft.com/office/officeart/2005/8/layout/process1"/>
    <dgm:cxn modelId="{8B8907FE-AF18-CA44-84F7-D193E32D781D}" type="presOf" srcId="{595372C8-BBD8-EC43-A85A-307B225E53E2}" destId="{6D9DDA4D-26C5-CD42-8ABB-47A24615FCCB}" srcOrd="0" destOrd="0" presId="urn:microsoft.com/office/officeart/2005/8/layout/process1"/>
    <dgm:cxn modelId="{A7D22589-96E1-3444-80C2-2A6BBD813711}" type="presParOf" srcId="{FBCB8DB3-57E2-2049-86B7-2B9BE2DA3D9D}" destId="{5AAB29FE-63B1-A649-806D-217EFE1357FE}" srcOrd="0" destOrd="0" presId="urn:microsoft.com/office/officeart/2005/8/layout/process1"/>
    <dgm:cxn modelId="{BDFD9BF2-CFEE-E648-AF91-4AB97149B239}" type="presParOf" srcId="{FBCB8DB3-57E2-2049-86B7-2B9BE2DA3D9D}" destId="{A1BF8C59-5B84-1F44-8CD6-50ACBF314D95}" srcOrd="1" destOrd="0" presId="urn:microsoft.com/office/officeart/2005/8/layout/process1"/>
    <dgm:cxn modelId="{E174E0FA-DAA1-A74F-8191-0B03F1E19778}" type="presParOf" srcId="{A1BF8C59-5B84-1F44-8CD6-50ACBF314D95}" destId="{2B0125EB-65E3-9F4E-9997-B2E372300AC3}" srcOrd="0" destOrd="0" presId="urn:microsoft.com/office/officeart/2005/8/layout/process1"/>
    <dgm:cxn modelId="{DBC6C643-DCC7-0A43-A9FA-8A95CCCE9310}" type="presParOf" srcId="{FBCB8DB3-57E2-2049-86B7-2B9BE2DA3D9D}" destId="{4AC25AB3-6881-634D-A47B-BC077E966B1B}" srcOrd="2" destOrd="0" presId="urn:microsoft.com/office/officeart/2005/8/layout/process1"/>
    <dgm:cxn modelId="{B5D26DBE-0AAD-D243-A324-461CE722C2C5}" type="presParOf" srcId="{FBCB8DB3-57E2-2049-86B7-2B9BE2DA3D9D}" destId="{A9E6C39E-0322-6E45-B000-9BC386E600DE}" srcOrd="3" destOrd="0" presId="urn:microsoft.com/office/officeart/2005/8/layout/process1"/>
    <dgm:cxn modelId="{41C7FF11-3CAC-E045-901E-9C1C0B580FA0}" type="presParOf" srcId="{A9E6C39E-0322-6E45-B000-9BC386E600DE}" destId="{C15C737D-13B9-D94D-BDA6-FA83F8666CC8}" srcOrd="0" destOrd="0" presId="urn:microsoft.com/office/officeart/2005/8/layout/process1"/>
    <dgm:cxn modelId="{A2D72F82-CC91-AD46-9F8C-90A29A235C35}" type="presParOf" srcId="{FBCB8DB3-57E2-2049-86B7-2B9BE2DA3D9D}" destId="{851A40FD-A1F2-1540-B9AB-0D8E48AF426E}" srcOrd="4" destOrd="0" presId="urn:microsoft.com/office/officeart/2005/8/layout/process1"/>
    <dgm:cxn modelId="{752946A9-026B-B04E-A49B-2959D61C53DA}" type="presParOf" srcId="{FBCB8DB3-57E2-2049-86B7-2B9BE2DA3D9D}" destId="{BA07FE6E-4F67-D54D-A7A9-73F1516D14B3}" srcOrd="5" destOrd="0" presId="urn:microsoft.com/office/officeart/2005/8/layout/process1"/>
    <dgm:cxn modelId="{E35FBC62-D09C-5D46-8E26-9B183B12D070}" type="presParOf" srcId="{BA07FE6E-4F67-D54D-A7A9-73F1516D14B3}" destId="{6785AC1E-9221-2C40-838F-4ADCA9832809}" srcOrd="0" destOrd="0" presId="urn:microsoft.com/office/officeart/2005/8/layout/process1"/>
    <dgm:cxn modelId="{B493D508-5679-5347-96AF-37F8994D6AEA}" type="presParOf" srcId="{FBCB8DB3-57E2-2049-86B7-2B9BE2DA3D9D}" destId="{C51FAC5B-FC98-3E41-B74F-B4CE6659D2BB}" srcOrd="6" destOrd="0" presId="urn:microsoft.com/office/officeart/2005/8/layout/process1"/>
    <dgm:cxn modelId="{28B68761-B80B-D246-B858-E74710DA6AE7}" type="presParOf" srcId="{FBCB8DB3-57E2-2049-86B7-2B9BE2DA3D9D}" destId="{6D9DDA4D-26C5-CD42-8ABB-47A24615FCCB}" srcOrd="7" destOrd="0" presId="urn:microsoft.com/office/officeart/2005/8/layout/process1"/>
    <dgm:cxn modelId="{C67D3ECF-4F8E-D047-84AC-7367C5CCFBB9}" type="presParOf" srcId="{6D9DDA4D-26C5-CD42-8ABB-47A24615FCCB}" destId="{3765F997-0A9B-F946-BE20-43B9DF0D38B4}" srcOrd="0" destOrd="0" presId="urn:microsoft.com/office/officeart/2005/8/layout/process1"/>
    <dgm:cxn modelId="{1E3190E0-BEE4-7340-9046-FDAEFDAEC088}" type="presParOf" srcId="{FBCB8DB3-57E2-2049-86B7-2B9BE2DA3D9D}" destId="{EC0C0414-1820-694F-91FB-48FC06C42E6D}" srcOrd="8"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AB29FE-63B1-A649-806D-217EFE1357FE}">
      <dsp:nvSpPr>
        <dsp:cNvPr id="0" name=""/>
        <dsp:cNvSpPr/>
      </dsp:nvSpPr>
      <dsp:spPr>
        <a:xfrm>
          <a:off x="3968" y="1883918"/>
          <a:ext cx="1230312" cy="1650829"/>
        </a:xfrm>
        <a:prstGeom prst="roundRect">
          <a:avLst>
            <a:gd name="adj" fmla="val 10000"/>
          </a:avLst>
        </a:prstGeom>
        <a:solidFill>
          <a:schemeClr val="accent1">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Query IMDB with parameters (year, page)</a:t>
          </a:r>
          <a:endParaRPr lang="en-US" sz="1600" kern="1200" dirty="0"/>
        </a:p>
      </dsp:txBody>
      <dsp:txXfrm>
        <a:off x="40003" y="1919953"/>
        <a:ext cx="1158242" cy="1578759"/>
      </dsp:txXfrm>
    </dsp:sp>
    <dsp:sp modelId="{A1BF8C59-5B84-1F44-8CD6-50ACBF314D95}">
      <dsp:nvSpPr>
        <dsp:cNvPr id="0" name=""/>
        <dsp:cNvSpPr/>
      </dsp:nvSpPr>
      <dsp:spPr>
        <a:xfrm>
          <a:off x="1357312" y="2556774"/>
          <a:ext cx="260826" cy="30511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1357312" y="2617797"/>
        <a:ext cx="182578" cy="183071"/>
      </dsp:txXfrm>
    </dsp:sp>
    <dsp:sp modelId="{4AC25AB3-6881-634D-A47B-BC077E966B1B}">
      <dsp:nvSpPr>
        <dsp:cNvPr id="0" name=""/>
        <dsp:cNvSpPr/>
      </dsp:nvSpPr>
      <dsp:spPr>
        <a:xfrm>
          <a:off x="1726406" y="1883918"/>
          <a:ext cx="1230312" cy="1650829"/>
        </a:xfrm>
        <a:prstGeom prst="roundRect">
          <a:avLst>
            <a:gd name="adj" fmla="val 10000"/>
          </a:avLst>
        </a:prstGeom>
        <a:solidFill>
          <a:schemeClr val="accent1">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Filter page don’t have box office information</a:t>
          </a:r>
          <a:endParaRPr lang="en-US" sz="1600" kern="1200" dirty="0"/>
        </a:p>
      </dsp:txBody>
      <dsp:txXfrm>
        <a:off x="1762441" y="1919953"/>
        <a:ext cx="1158242" cy="1578759"/>
      </dsp:txXfrm>
    </dsp:sp>
    <dsp:sp modelId="{A9E6C39E-0322-6E45-B000-9BC386E600DE}">
      <dsp:nvSpPr>
        <dsp:cNvPr id="0" name=""/>
        <dsp:cNvSpPr/>
      </dsp:nvSpPr>
      <dsp:spPr>
        <a:xfrm>
          <a:off x="3079750" y="2556774"/>
          <a:ext cx="260826" cy="30511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3079750" y="2617797"/>
        <a:ext cx="182578" cy="183071"/>
      </dsp:txXfrm>
    </dsp:sp>
    <dsp:sp modelId="{851A40FD-A1F2-1540-B9AB-0D8E48AF426E}">
      <dsp:nvSpPr>
        <dsp:cNvPr id="0" name=""/>
        <dsp:cNvSpPr/>
      </dsp:nvSpPr>
      <dsp:spPr>
        <a:xfrm>
          <a:off x="3448843" y="1883918"/>
          <a:ext cx="1230312" cy="1650829"/>
        </a:xfrm>
        <a:prstGeom prst="roundRect">
          <a:avLst>
            <a:gd name="adj" fmla="val 10000"/>
          </a:avLst>
        </a:prstGeom>
        <a:solidFill>
          <a:schemeClr val="accent1">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Use Requests to get the web pages</a:t>
          </a:r>
        </a:p>
        <a:p>
          <a:pPr marL="0" lvl="0" indent="0" algn="ctr" defTabSz="711200">
            <a:lnSpc>
              <a:spcPct val="90000"/>
            </a:lnSpc>
            <a:spcBef>
              <a:spcPct val="0"/>
            </a:spcBef>
            <a:spcAft>
              <a:spcPct val="35000"/>
            </a:spcAft>
            <a:buNone/>
          </a:pPr>
          <a:r>
            <a:rPr lang="en-US" sz="1600" kern="1200"/>
            <a:t>Of certain movie</a:t>
          </a:r>
          <a:endParaRPr lang="en-US" sz="1600" kern="1200" dirty="0"/>
        </a:p>
      </dsp:txBody>
      <dsp:txXfrm>
        <a:off x="3484878" y="1919953"/>
        <a:ext cx="1158242" cy="1578759"/>
      </dsp:txXfrm>
    </dsp:sp>
    <dsp:sp modelId="{BA07FE6E-4F67-D54D-A7A9-73F1516D14B3}">
      <dsp:nvSpPr>
        <dsp:cNvPr id="0" name=""/>
        <dsp:cNvSpPr/>
      </dsp:nvSpPr>
      <dsp:spPr>
        <a:xfrm>
          <a:off x="4802187" y="2556774"/>
          <a:ext cx="260826" cy="30511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4802187" y="2617797"/>
        <a:ext cx="182578" cy="183071"/>
      </dsp:txXfrm>
    </dsp:sp>
    <dsp:sp modelId="{C51FAC5B-FC98-3E41-B74F-B4CE6659D2BB}">
      <dsp:nvSpPr>
        <dsp:cNvPr id="0" name=""/>
        <dsp:cNvSpPr/>
      </dsp:nvSpPr>
      <dsp:spPr>
        <a:xfrm>
          <a:off x="5171281" y="1883918"/>
          <a:ext cx="1230312" cy="1650829"/>
        </a:xfrm>
        <a:prstGeom prst="roundRect">
          <a:avLst>
            <a:gd name="adj" fmla="val 10000"/>
          </a:avLst>
        </a:prstGeom>
        <a:solidFill>
          <a:schemeClr val="accent1">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Use Beautiful soup to parse the html and extract features</a:t>
          </a:r>
          <a:endParaRPr lang="en-US" sz="1600" kern="1200" dirty="0"/>
        </a:p>
      </dsp:txBody>
      <dsp:txXfrm>
        <a:off x="5207316" y="1919953"/>
        <a:ext cx="1158242" cy="1578759"/>
      </dsp:txXfrm>
    </dsp:sp>
    <dsp:sp modelId="{6D9DDA4D-26C5-CD42-8ABB-47A24615FCCB}">
      <dsp:nvSpPr>
        <dsp:cNvPr id="0" name=""/>
        <dsp:cNvSpPr/>
      </dsp:nvSpPr>
      <dsp:spPr>
        <a:xfrm>
          <a:off x="6524624" y="2556774"/>
          <a:ext cx="260826" cy="30511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6524624" y="2617797"/>
        <a:ext cx="182578" cy="183071"/>
      </dsp:txXfrm>
    </dsp:sp>
    <dsp:sp modelId="{EC0C0414-1820-694F-91FB-48FC06C42E6D}">
      <dsp:nvSpPr>
        <dsp:cNvPr id="0" name=""/>
        <dsp:cNvSpPr/>
      </dsp:nvSpPr>
      <dsp:spPr>
        <a:xfrm>
          <a:off x="6893718" y="1883918"/>
          <a:ext cx="1230312" cy="1650829"/>
        </a:xfrm>
        <a:prstGeom prst="roundRect">
          <a:avLst>
            <a:gd name="adj" fmla="val 10000"/>
          </a:avLst>
        </a:prstGeom>
        <a:solidFill>
          <a:schemeClr val="accent1">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Store the file in CSV</a:t>
          </a:r>
          <a:r>
            <a:rPr lang="zh-Hans" altLang="en-US" sz="1600" kern="1200"/>
            <a:t> </a:t>
          </a:r>
          <a:r>
            <a:rPr lang="en-US" altLang="zh-Hans" sz="1600" kern="1200"/>
            <a:t>format</a:t>
          </a:r>
          <a:endParaRPr lang="en-US" sz="1600" kern="1200"/>
        </a:p>
      </dsp:txBody>
      <dsp:txXfrm>
        <a:off x="6929753" y="1919953"/>
        <a:ext cx="1158242" cy="1578759"/>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2481CA5-3C9C-F94D-A198-5F90A75645E7}" type="datetimeFigureOut">
              <a:rPr lang="en-US" smtClean="0"/>
              <a:t>5/11/18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AF1100F-3351-834F-BEA7-162298D0C639}" type="slidenum">
              <a:rPr lang="en-US" smtClean="0"/>
              <a:t>‹#›</a:t>
            </a:fld>
            <a:endParaRPr lang="en-US"/>
          </a:p>
        </p:txBody>
      </p:sp>
    </p:spTree>
    <p:extLst>
      <p:ext uri="{BB962C8B-B14F-4D97-AF65-F5344CB8AC3E}">
        <p14:creationId xmlns:p14="http://schemas.microsoft.com/office/powerpoint/2010/main" val="1598236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F1100F-3351-834F-BEA7-162298D0C639}" type="slidenum">
              <a:rPr lang="en-US" smtClean="0"/>
              <a:t>1</a:t>
            </a:fld>
            <a:endParaRPr lang="en-US"/>
          </a:p>
        </p:txBody>
      </p:sp>
    </p:spTree>
    <p:extLst>
      <p:ext uri="{BB962C8B-B14F-4D97-AF65-F5344CB8AC3E}">
        <p14:creationId xmlns:p14="http://schemas.microsoft.com/office/powerpoint/2010/main" val="5044115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data collection method for model 1 is to use python’s library: Requests and beautiful soup to download and parse the html. We extract many features from the web page of </a:t>
            </a:r>
            <a:r>
              <a:rPr lang="en-US" dirty="0" err="1"/>
              <a:t>imdb</a:t>
            </a:r>
            <a:r>
              <a:rPr lang="en-US" dirty="0"/>
              <a:t> and filter out the movie that have box office to be our target information. We will store the information in CSV format, which will be easy for our model to read</a:t>
            </a:r>
          </a:p>
        </p:txBody>
      </p:sp>
      <p:sp>
        <p:nvSpPr>
          <p:cNvPr id="4" name="Slide Number Placeholder 3"/>
          <p:cNvSpPr>
            <a:spLocks noGrp="1"/>
          </p:cNvSpPr>
          <p:nvPr>
            <p:ph type="sldNum" sz="quarter" idx="10"/>
          </p:nvPr>
        </p:nvSpPr>
        <p:spPr/>
        <p:txBody>
          <a:bodyPr/>
          <a:lstStyle/>
          <a:p>
            <a:fld id="{05BCA1F7-19A0-5946-8DF3-F7FAD941C29D}" type="slidenum">
              <a:rPr lang="en-US" smtClean="0"/>
              <a:t>3</a:t>
            </a:fld>
            <a:endParaRPr lang="en-US"/>
          </a:p>
        </p:txBody>
      </p:sp>
    </p:spTree>
    <p:extLst>
      <p:ext uri="{BB962C8B-B14F-4D97-AF65-F5344CB8AC3E}">
        <p14:creationId xmlns:p14="http://schemas.microsoft.com/office/powerpoint/2010/main" val="30599350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8CF3CBA-C1BB-A04E-A4A4-71B53E639575}" type="slidenum">
              <a:rPr lang="en-US" smtClean="0"/>
              <a:t>8</a:t>
            </a:fld>
            <a:endParaRPr lang="en-US"/>
          </a:p>
        </p:txBody>
      </p:sp>
    </p:spTree>
    <p:extLst>
      <p:ext uri="{BB962C8B-B14F-4D97-AF65-F5344CB8AC3E}">
        <p14:creationId xmlns:p14="http://schemas.microsoft.com/office/powerpoint/2010/main" val="15951642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9B247062-9C48-4E4D-BA1F-779491504FC8}" type="datetimeFigureOut">
              <a:rPr lang="en-US" smtClean="0"/>
              <a:t>5/11/18</a:t>
            </a:fld>
            <a:endParaRPr lang="en-US"/>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F7B84831-9F12-304F-953C-8E45D0C5E29C}" type="slidenum">
              <a:rPr lang="en-US" smtClean="0"/>
              <a:t>‹#›</a:t>
            </a:fld>
            <a:endParaRPr lang="en-US"/>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extLst>
      <p:ext uri="{BB962C8B-B14F-4D97-AF65-F5344CB8AC3E}">
        <p14:creationId xmlns:p14="http://schemas.microsoft.com/office/powerpoint/2010/main" val="3552624182"/>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B247062-9C48-4E4D-BA1F-779491504FC8}" type="datetimeFigureOut">
              <a:rPr lang="en-US" smtClean="0"/>
              <a:t>5/11/18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B84831-9F12-304F-953C-8E45D0C5E29C}" type="slidenum">
              <a:rPr lang="en-US" smtClean="0"/>
              <a:t>‹#›</a:t>
            </a:fld>
            <a:endParaRPr lang="en-US"/>
          </a:p>
        </p:txBody>
      </p:sp>
    </p:spTree>
    <p:extLst>
      <p:ext uri="{BB962C8B-B14F-4D97-AF65-F5344CB8AC3E}">
        <p14:creationId xmlns:p14="http://schemas.microsoft.com/office/powerpoint/2010/main" val="1516091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B247062-9C48-4E4D-BA1F-779491504FC8}" type="datetimeFigureOut">
              <a:rPr lang="en-US" smtClean="0"/>
              <a:t>5/11/18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B84831-9F12-304F-953C-8E45D0C5E29C}" type="slidenum">
              <a:rPr lang="en-US" smtClean="0"/>
              <a:t>‹#›</a:t>
            </a:fld>
            <a:endParaRPr lang="en-US"/>
          </a:p>
        </p:txBody>
      </p:sp>
    </p:spTree>
    <p:extLst>
      <p:ext uri="{BB962C8B-B14F-4D97-AF65-F5344CB8AC3E}">
        <p14:creationId xmlns:p14="http://schemas.microsoft.com/office/powerpoint/2010/main" val="39417811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B247062-9C48-4E4D-BA1F-779491504FC8}" type="datetimeFigureOut">
              <a:rPr lang="en-US" smtClean="0"/>
              <a:t>5/11/18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B84831-9F12-304F-953C-8E45D0C5E29C}" type="slidenum">
              <a:rPr lang="en-US" smtClean="0"/>
              <a:t>‹#›</a:t>
            </a:fld>
            <a:endParaRPr lang="en-US"/>
          </a:p>
        </p:txBody>
      </p:sp>
    </p:spTree>
    <p:extLst>
      <p:ext uri="{BB962C8B-B14F-4D97-AF65-F5344CB8AC3E}">
        <p14:creationId xmlns:p14="http://schemas.microsoft.com/office/powerpoint/2010/main" val="7086391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9B247062-9C48-4E4D-BA1F-779491504FC8}" type="datetimeFigureOut">
              <a:rPr lang="en-US" smtClean="0"/>
              <a:t>5/11/18</a:t>
            </a:fld>
            <a:endParaRPr lang="en-US"/>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F7B84831-9F12-304F-953C-8E45D0C5E29C}" type="slidenum">
              <a:rPr lang="en-US" smtClean="0"/>
              <a:t>‹#›</a:t>
            </a:fld>
            <a:endParaRPr lang="en-US"/>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extLst>
      <p:ext uri="{BB962C8B-B14F-4D97-AF65-F5344CB8AC3E}">
        <p14:creationId xmlns:p14="http://schemas.microsoft.com/office/powerpoint/2010/main" val="362795658"/>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B247062-9C48-4E4D-BA1F-779491504FC8}" type="datetimeFigureOut">
              <a:rPr lang="en-US" smtClean="0"/>
              <a:t>5/11/18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7B84831-9F12-304F-953C-8E45D0C5E29C}" type="slidenum">
              <a:rPr lang="en-US" smtClean="0"/>
              <a:t>‹#›</a:t>
            </a:fld>
            <a:endParaRPr lang="en-US"/>
          </a:p>
        </p:txBody>
      </p:sp>
    </p:spTree>
    <p:extLst>
      <p:ext uri="{BB962C8B-B14F-4D97-AF65-F5344CB8AC3E}">
        <p14:creationId xmlns:p14="http://schemas.microsoft.com/office/powerpoint/2010/main" val="5839397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B247062-9C48-4E4D-BA1F-779491504FC8}" type="datetimeFigureOut">
              <a:rPr lang="en-US" smtClean="0"/>
              <a:t>5/11/18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7B84831-9F12-304F-953C-8E45D0C5E29C}" type="slidenum">
              <a:rPr lang="en-US" smtClean="0"/>
              <a:t>‹#›</a:t>
            </a:fld>
            <a:endParaRPr lang="en-US"/>
          </a:p>
        </p:txBody>
      </p:sp>
    </p:spTree>
    <p:extLst>
      <p:ext uri="{BB962C8B-B14F-4D97-AF65-F5344CB8AC3E}">
        <p14:creationId xmlns:p14="http://schemas.microsoft.com/office/powerpoint/2010/main" val="32054446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B247062-9C48-4E4D-BA1F-779491504FC8}" type="datetimeFigureOut">
              <a:rPr lang="en-US" smtClean="0"/>
              <a:t>5/11/18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7B84831-9F12-304F-953C-8E45D0C5E29C}" type="slidenum">
              <a:rPr lang="en-US" smtClean="0"/>
              <a:t>‹#›</a:t>
            </a:fld>
            <a:endParaRPr lang="en-US"/>
          </a:p>
        </p:txBody>
      </p:sp>
    </p:spTree>
    <p:extLst>
      <p:ext uri="{BB962C8B-B14F-4D97-AF65-F5344CB8AC3E}">
        <p14:creationId xmlns:p14="http://schemas.microsoft.com/office/powerpoint/2010/main" val="8175291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B247062-9C48-4E4D-BA1F-779491504FC8}" type="datetimeFigureOut">
              <a:rPr lang="en-US" smtClean="0"/>
              <a:t>5/11/18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7B84831-9F12-304F-953C-8E45D0C5E29C}" type="slidenum">
              <a:rPr lang="en-US" smtClean="0"/>
              <a:t>‹#›</a:t>
            </a:fld>
            <a:endParaRPr lang="en-US"/>
          </a:p>
        </p:txBody>
      </p:sp>
    </p:spTree>
    <p:extLst>
      <p:ext uri="{BB962C8B-B14F-4D97-AF65-F5344CB8AC3E}">
        <p14:creationId xmlns:p14="http://schemas.microsoft.com/office/powerpoint/2010/main" val="39701582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9B247062-9C48-4E4D-BA1F-779491504FC8}" type="datetimeFigureOut">
              <a:rPr lang="en-US" smtClean="0"/>
              <a:t>5/11/18</a:t>
            </a:fld>
            <a:endParaRPr lang="en-US"/>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F7B84831-9F12-304F-953C-8E45D0C5E29C}" type="slidenum">
              <a:rPr lang="en-US" smtClean="0"/>
              <a:t>‹#›</a:t>
            </a:fld>
            <a:endParaRPr lang="en-US"/>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5836570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9B247062-9C48-4E4D-BA1F-779491504FC8}" type="datetimeFigureOut">
              <a:rPr lang="en-US" smtClean="0"/>
              <a:t>5/11/18</a:t>
            </a:fld>
            <a:endParaRPr lang="en-US"/>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F7B84831-9F12-304F-953C-8E45D0C5E29C}" type="slidenum">
              <a:rPr lang="en-US" smtClean="0"/>
              <a:t>‹#›</a:t>
            </a:fld>
            <a:endParaRPr lang="en-US"/>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5547081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9B247062-9C48-4E4D-BA1F-779491504FC8}" type="datetimeFigureOut">
              <a:rPr lang="en-US" smtClean="0"/>
              <a:t>5/11/18</a:t>
            </a:fld>
            <a:endParaRPr lang="en-US"/>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F7B84831-9F12-304F-953C-8E45D0C5E29C}" type="slidenum">
              <a:rPr lang="en-US" smtClean="0"/>
              <a:t>‹#›</a:t>
            </a:fld>
            <a:endParaRPr lang="en-US"/>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673849927"/>
      </p:ext>
    </p:extLst>
  </p:cSld>
  <p:clrMap bg1="lt1" tx1="dk1" bg2="lt2" tx2="dk2" accent1="accent1" accent2="accent2" accent3="accent3" accent4="accent4" accent5="accent5" accent6="accent6" hlink="hlink" folHlink="folHlink"/>
  <p:sldLayoutIdLst>
    <p:sldLayoutId id="2147483766" r:id="rId1"/>
    <p:sldLayoutId id="2147483767" r:id="rId2"/>
    <p:sldLayoutId id="2147483768" r:id="rId3"/>
    <p:sldLayoutId id="2147483769" r:id="rId4"/>
    <p:sldLayoutId id="2147483770" r:id="rId5"/>
    <p:sldLayoutId id="2147483771" r:id="rId6"/>
    <p:sldLayoutId id="2147483772" r:id="rId7"/>
    <p:sldLayoutId id="2147483773" r:id="rId8"/>
    <p:sldLayoutId id="2147483774" r:id="rId9"/>
    <p:sldLayoutId id="2147483775" r:id="rId10"/>
    <p:sldLayoutId id="2147483776" r:id="rId11"/>
  </p:sldLayoutIdLst>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gif"/><Relationship Id="rId4" Type="http://schemas.openxmlformats.org/officeDocument/2006/relationships/image" Target="../media/image2.jp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0.png"/><Relationship Id="rId2" Type="http://schemas.microsoft.com/office/2014/relationships/chartEx" Target="../charts/chartEx1.xml"/><Relationship Id="rId1" Type="http://schemas.openxmlformats.org/officeDocument/2006/relationships/slideLayout" Target="../slideLayouts/slideLayout2.xml"/><Relationship Id="rId4" Type="http://schemas.openxmlformats.org/officeDocument/2006/relationships/chart" Target="../charts/chart1.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7.tiff"/><Relationship Id="rId3" Type="http://schemas.openxmlformats.org/officeDocument/2006/relationships/image" Target="../media/image12.tiff"/><Relationship Id="rId7" Type="http://schemas.openxmlformats.org/officeDocument/2006/relationships/image" Target="../media/image16.tiff"/><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5.tiff"/><Relationship Id="rId5" Type="http://schemas.openxmlformats.org/officeDocument/2006/relationships/image" Target="../media/image14.tiff"/><Relationship Id="rId10" Type="http://schemas.openxmlformats.org/officeDocument/2006/relationships/image" Target="../media/image19.tiff"/><Relationship Id="rId4" Type="http://schemas.openxmlformats.org/officeDocument/2006/relationships/image" Target="../media/image13.tiff"/><Relationship Id="rId9" Type="http://schemas.openxmlformats.org/officeDocument/2006/relationships/image" Target="../media/image18.tiff"/></Relationships>
</file>

<file path=ppt/slides/_rels/slide9.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image" Target="../media/image20.tiff"/><Relationship Id="rId1" Type="http://schemas.openxmlformats.org/officeDocument/2006/relationships/slideLayout" Target="../slideLayouts/slideLayout2.xml"/><Relationship Id="rId4" Type="http://schemas.openxmlformats.org/officeDocument/2006/relationships/image" Target="../media/image22.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1E8F4A8-9B72-A644-BDCD-B4F91AD58B69}"/>
              </a:ext>
            </a:extLst>
          </p:cNvPr>
          <p:cNvPicPr>
            <a:picLocks noChangeAspect="1"/>
          </p:cNvPicPr>
          <p:nvPr/>
        </p:nvPicPr>
        <p:blipFill>
          <a:blip r:embed="rId3"/>
          <a:stretch>
            <a:fillRect/>
          </a:stretch>
        </p:blipFill>
        <p:spPr>
          <a:xfrm>
            <a:off x="0" y="0"/>
            <a:ext cx="8200486" cy="6858000"/>
          </a:xfrm>
          <a:prstGeom prst="rect">
            <a:avLst/>
          </a:prstGeom>
        </p:spPr>
      </p:pic>
      <p:pic>
        <p:nvPicPr>
          <p:cNvPr id="9" name="Picture 8">
            <a:extLst>
              <a:ext uri="{FF2B5EF4-FFF2-40B4-BE49-F238E27FC236}">
                <a16:creationId xmlns:a16="http://schemas.microsoft.com/office/drawing/2014/main" id="{6E81AEC9-1983-0D40-8957-0353E59A4949}"/>
              </a:ext>
            </a:extLst>
          </p:cNvPr>
          <p:cNvPicPr>
            <a:picLocks noChangeAspect="1"/>
          </p:cNvPicPr>
          <p:nvPr/>
        </p:nvPicPr>
        <p:blipFill>
          <a:blip r:embed="rId4"/>
          <a:stretch>
            <a:fillRect/>
          </a:stretch>
        </p:blipFill>
        <p:spPr>
          <a:xfrm>
            <a:off x="8200487" y="0"/>
            <a:ext cx="3991514" cy="2245227"/>
          </a:xfrm>
          <a:prstGeom prst="rect">
            <a:avLst/>
          </a:prstGeom>
        </p:spPr>
      </p:pic>
      <p:pic>
        <p:nvPicPr>
          <p:cNvPr id="11" name="Picture 10">
            <a:extLst>
              <a:ext uri="{FF2B5EF4-FFF2-40B4-BE49-F238E27FC236}">
                <a16:creationId xmlns:a16="http://schemas.microsoft.com/office/drawing/2014/main" id="{D11C95D5-1F5E-F54F-8B99-64A9D61283F0}"/>
              </a:ext>
            </a:extLst>
          </p:cNvPr>
          <p:cNvPicPr>
            <a:picLocks noChangeAspect="1"/>
          </p:cNvPicPr>
          <p:nvPr/>
        </p:nvPicPr>
        <p:blipFill>
          <a:blip r:embed="rId5"/>
          <a:stretch>
            <a:fillRect/>
          </a:stretch>
        </p:blipFill>
        <p:spPr>
          <a:xfrm>
            <a:off x="8200486" y="2245227"/>
            <a:ext cx="3991514" cy="4969672"/>
          </a:xfrm>
          <a:prstGeom prst="rect">
            <a:avLst/>
          </a:prstGeom>
        </p:spPr>
      </p:pic>
      <p:sp>
        <p:nvSpPr>
          <p:cNvPr id="2" name="Rounded Rectangle 1">
            <a:extLst>
              <a:ext uri="{FF2B5EF4-FFF2-40B4-BE49-F238E27FC236}">
                <a16:creationId xmlns:a16="http://schemas.microsoft.com/office/drawing/2014/main" id="{E22EEDDF-E5C3-1247-AB29-B6EBDF70AFA6}"/>
              </a:ext>
            </a:extLst>
          </p:cNvPr>
          <p:cNvSpPr/>
          <p:nvPr/>
        </p:nvSpPr>
        <p:spPr>
          <a:xfrm>
            <a:off x="11127" y="0"/>
            <a:ext cx="3738939" cy="1202076"/>
          </a:xfrm>
          <a:prstGeom prst="roundRect">
            <a:avLst/>
          </a:prstGeom>
          <a:solidFill>
            <a:schemeClr val="bg1">
              <a:alpha val="8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ans" sz="2800" b="1" dirty="0">
                <a:solidFill>
                  <a:schemeClr val="tx1">
                    <a:lumMod val="50000"/>
                    <a:lumOff val="50000"/>
                  </a:schemeClr>
                </a:solidFill>
                <a:latin typeface="Arial" panose="020B0604020202020204" pitchFamily="34" charset="0"/>
                <a:cs typeface="Arial" panose="020B0604020202020204" pitchFamily="34" charset="0"/>
              </a:rPr>
              <a:t>15-688</a:t>
            </a:r>
            <a:r>
              <a:rPr lang="zh-Hans" altLang="en-US" sz="2800" b="1" dirty="0">
                <a:solidFill>
                  <a:schemeClr val="tx1">
                    <a:lumMod val="50000"/>
                    <a:lumOff val="50000"/>
                  </a:schemeClr>
                </a:solidFill>
                <a:latin typeface="Arial" panose="020B0604020202020204" pitchFamily="34" charset="0"/>
                <a:cs typeface="Arial" panose="020B0604020202020204" pitchFamily="34" charset="0"/>
              </a:rPr>
              <a:t> </a:t>
            </a:r>
            <a:r>
              <a:rPr lang="en-US" altLang="zh-Hans" sz="2800" b="1" dirty="0">
                <a:solidFill>
                  <a:schemeClr val="tx1">
                    <a:lumMod val="50000"/>
                    <a:lumOff val="50000"/>
                  </a:schemeClr>
                </a:solidFill>
                <a:latin typeface="Arial" panose="020B0604020202020204" pitchFamily="34" charset="0"/>
                <a:cs typeface="Arial" panose="020B0604020202020204" pitchFamily="34" charset="0"/>
              </a:rPr>
              <a:t>Final</a:t>
            </a:r>
            <a:r>
              <a:rPr lang="zh-Hans" altLang="en-US" sz="2800" b="1" dirty="0">
                <a:solidFill>
                  <a:schemeClr val="tx1">
                    <a:lumMod val="50000"/>
                    <a:lumOff val="50000"/>
                  </a:schemeClr>
                </a:solidFill>
                <a:latin typeface="Arial" panose="020B0604020202020204" pitchFamily="34" charset="0"/>
                <a:cs typeface="Arial" panose="020B0604020202020204" pitchFamily="34" charset="0"/>
              </a:rPr>
              <a:t> </a:t>
            </a:r>
            <a:r>
              <a:rPr lang="en-US" altLang="zh-Hans" sz="2800" b="1" dirty="0">
                <a:solidFill>
                  <a:schemeClr val="tx1">
                    <a:lumMod val="50000"/>
                    <a:lumOff val="50000"/>
                  </a:schemeClr>
                </a:solidFill>
                <a:latin typeface="Arial" panose="020B0604020202020204" pitchFamily="34" charset="0"/>
                <a:cs typeface="Arial" panose="020B0604020202020204" pitchFamily="34" charset="0"/>
              </a:rPr>
              <a:t>Project</a:t>
            </a:r>
          </a:p>
        </p:txBody>
      </p:sp>
      <p:sp>
        <p:nvSpPr>
          <p:cNvPr id="8" name="Rounded Rectangle 7">
            <a:extLst>
              <a:ext uri="{FF2B5EF4-FFF2-40B4-BE49-F238E27FC236}">
                <a16:creationId xmlns:a16="http://schemas.microsoft.com/office/drawing/2014/main" id="{F8E2B480-3496-AE40-9133-9D1F872CA157}"/>
              </a:ext>
            </a:extLst>
          </p:cNvPr>
          <p:cNvSpPr/>
          <p:nvPr/>
        </p:nvSpPr>
        <p:spPr>
          <a:xfrm>
            <a:off x="9205645" y="5753527"/>
            <a:ext cx="2381891" cy="907915"/>
          </a:xfrm>
          <a:prstGeom prst="roundRect">
            <a:avLst/>
          </a:prstGeom>
          <a:solidFill>
            <a:schemeClr val="bg2">
              <a:alpha val="8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ans" b="1" dirty="0" err="1">
                <a:solidFill>
                  <a:schemeClr val="tx1">
                    <a:lumMod val="75000"/>
                    <a:lumOff val="25000"/>
                  </a:schemeClr>
                </a:solidFill>
                <a:latin typeface="Arial" panose="020B0604020202020204" pitchFamily="34" charset="0"/>
                <a:cs typeface="Arial" panose="020B0604020202020204" pitchFamily="34" charset="0"/>
              </a:rPr>
              <a:t>Rongpeng</a:t>
            </a:r>
            <a:r>
              <a:rPr lang="zh-Hans" altLang="en-US" b="1" dirty="0">
                <a:solidFill>
                  <a:schemeClr val="tx1">
                    <a:lumMod val="75000"/>
                    <a:lumOff val="25000"/>
                  </a:schemeClr>
                </a:solidFill>
                <a:latin typeface="Arial" panose="020B0604020202020204" pitchFamily="34" charset="0"/>
                <a:cs typeface="Arial" panose="020B0604020202020204" pitchFamily="34" charset="0"/>
              </a:rPr>
              <a:t> </a:t>
            </a:r>
            <a:r>
              <a:rPr lang="en-US" altLang="zh-Hans" b="1" dirty="0">
                <a:solidFill>
                  <a:schemeClr val="tx1">
                    <a:lumMod val="75000"/>
                    <a:lumOff val="25000"/>
                  </a:schemeClr>
                </a:solidFill>
                <a:latin typeface="Arial" panose="020B0604020202020204" pitchFamily="34" charset="0"/>
                <a:cs typeface="Arial" panose="020B0604020202020204" pitchFamily="34" charset="0"/>
              </a:rPr>
              <a:t>Zheng</a:t>
            </a:r>
          </a:p>
          <a:p>
            <a:pPr algn="ctr"/>
            <a:r>
              <a:rPr lang="en-US" altLang="zh-Hans" b="1" dirty="0" err="1">
                <a:solidFill>
                  <a:schemeClr val="tx1">
                    <a:lumMod val="75000"/>
                    <a:lumOff val="25000"/>
                  </a:schemeClr>
                </a:solidFill>
                <a:latin typeface="Arial" panose="020B0604020202020204" pitchFamily="34" charset="0"/>
                <a:cs typeface="Arial" panose="020B0604020202020204" pitchFamily="34" charset="0"/>
              </a:rPr>
              <a:t>Sihan</a:t>
            </a:r>
            <a:r>
              <a:rPr lang="zh-Hans" altLang="en-US" b="1" dirty="0">
                <a:solidFill>
                  <a:schemeClr val="tx1">
                    <a:lumMod val="75000"/>
                    <a:lumOff val="25000"/>
                  </a:schemeClr>
                </a:solidFill>
                <a:latin typeface="Arial" panose="020B0604020202020204" pitchFamily="34" charset="0"/>
                <a:cs typeface="Arial" panose="020B0604020202020204" pitchFamily="34" charset="0"/>
              </a:rPr>
              <a:t> </a:t>
            </a:r>
            <a:r>
              <a:rPr lang="en-US" altLang="zh-Hans" b="1" dirty="0">
                <a:solidFill>
                  <a:schemeClr val="tx1">
                    <a:lumMod val="75000"/>
                    <a:lumOff val="25000"/>
                  </a:schemeClr>
                </a:solidFill>
                <a:latin typeface="Arial" panose="020B0604020202020204" pitchFamily="34" charset="0"/>
                <a:cs typeface="Arial" panose="020B0604020202020204" pitchFamily="34" charset="0"/>
              </a:rPr>
              <a:t>You</a:t>
            </a:r>
            <a:endParaRPr lang="en-US" b="1" dirty="0">
              <a:solidFill>
                <a:schemeClr val="tx1">
                  <a:lumMod val="75000"/>
                  <a:lumOff val="25000"/>
                </a:schemeClr>
              </a:solidFill>
              <a:latin typeface="Arial" panose="020B0604020202020204" pitchFamily="34" charset="0"/>
              <a:cs typeface="Arial" panose="020B0604020202020204" pitchFamily="34" charset="0"/>
            </a:endParaRPr>
          </a:p>
          <a:p>
            <a:pPr algn="ctr"/>
            <a:r>
              <a:rPr lang="en-US" altLang="zh-Hans" b="1" dirty="0" err="1">
                <a:solidFill>
                  <a:schemeClr val="tx1">
                    <a:lumMod val="75000"/>
                    <a:lumOff val="25000"/>
                  </a:schemeClr>
                </a:solidFill>
                <a:latin typeface="Arial" panose="020B0604020202020204" pitchFamily="34" charset="0"/>
                <a:cs typeface="Arial" panose="020B0604020202020204" pitchFamily="34" charset="0"/>
              </a:rPr>
              <a:t>Zhexi</a:t>
            </a:r>
            <a:r>
              <a:rPr lang="zh-Hans" altLang="en-US" b="1" dirty="0">
                <a:solidFill>
                  <a:schemeClr val="tx1">
                    <a:lumMod val="75000"/>
                    <a:lumOff val="25000"/>
                  </a:schemeClr>
                </a:solidFill>
                <a:latin typeface="Arial" panose="020B0604020202020204" pitchFamily="34" charset="0"/>
                <a:cs typeface="Arial" panose="020B0604020202020204" pitchFamily="34" charset="0"/>
              </a:rPr>
              <a:t> </a:t>
            </a:r>
            <a:r>
              <a:rPr lang="en-US" altLang="zh-Hans" b="1" dirty="0">
                <a:solidFill>
                  <a:schemeClr val="tx1">
                    <a:lumMod val="75000"/>
                    <a:lumOff val="25000"/>
                  </a:schemeClr>
                </a:solidFill>
                <a:latin typeface="Arial" panose="020B0604020202020204" pitchFamily="34" charset="0"/>
                <a:cs typeface="Arial" panose="020B0604020202020204" pitchFamily="34" charset="0"/>
              </a:rPr>
              <a:t>Liu</a:t>
            </a:r>
          </a:p>
        </p:txBody>
      </p:sp>
      <p:sp>
        <p:nvSpPr>
          <p:cNvPr id="10" name="Rounded Rectangle 9">
            <a:extLst>
              <a:ext uri="{FF2B5EF4-FFF2-40B4-BE49-F238E27FC236}">
                <a16:creationId xmlns:a16="http://schemas.microsoft.com/office/drawing/2014/main" id="{E88E250A-5FAB-1E42-B83A-323B5ED9E142}"/>
              </a:ext>
            </a:extLst>
          </p:cNvPr>
          <p:cNvSpPr/>
          <p:nvPr/>
        </p:nvSpPr>
        <p:spPr>
          <a:xfrm>
            <a:off x="3750066" y="0"/>
            <a:ext cx="4461547" cy="1202076"/>
          </a:xfrm>
          <a:prstGeom prst="roundRect">
            <a:avLst/>
          </a:prstGeom>
          <a:solidFill>
            <a:schemeClr val="bg1">
              <a:alpha val="8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ans" sz="2800" b="1" dirty="0">
                <a:solidFill>
                  <a:schemeClr val="tx1">
                    <a:lumMod val="50000"/>
                    <a:lumOff val="50000"/>
                  </a:schemeClr>
                </a:solidFill>
                <a:latin typeface="Arial" panose="020B0604020202020204" pitchFamily="34" charset="0"/>
                <a:cs typeface="Arial" panose="020B0604020202020204" pitchFamily="34" charset="0"/>
              </a:rPr>
              <a:t>Opening</a:t>
            </a:r>
            <a:r>
              <a:rPr lang="zh-Hans" altLang="en-US" sz="2800" b="1" dirty="0">
                <a:solidFill>
                  <a:schemeClr val="tx1">
                    <a:lumMod val="50000"/>
                    <a:lumOff val="50000"/>
                  </a:schemeClr>
                </a:solidFill>
                <a:latin typeface="Arial" panose="020B0604020202020204" pitchFamily="34" charset="0"/>
                <a:cs typeface="Arial" panose="020B0604020202020204" pitchFamily="34" charset="0"/>
              </a:rPr>
              <a:t> </a:t>
            </a:r>
            <a:r>
              <a:rPr lang="en-US" altLang="zh-Hans" sz="2800" b="1" dirty="0">
                <a:solidFill>
                  <a:schemeClr val="tx1">
                    <a:lumMod val="50000"/>
                    <a:lumOff val="50000"/>
                  </a:schemeClr>
                </a:solidFill>
                <a:latin typeface="Arial" panose="020B0604020202020204" pitchFamily="34" charset="0"/>
                <a:cs typeface="Arial" panose="020B0604020202020204" pitchFamily="34" charset="0"/>
              </a:rPr>
              <a:t>weekend</a:t>
            </a:r>
          </a:p>
          <a:p>
            <a:pPr algn="ctr"/>
            <a:r>
              <a:rPr lang="en-US" altLang="zh-Hans" sz="2800" b="1" dirty="0">
                <a:solidFill>
                  <a:schemeClr val="tx1">
                    <a:lumMod val="50000"/>
                    <a:lumOff val="50000"/>
                  </a:schemeClr>
                </a:solidFill>
                <a:latin typeface="Arial" panose="020B0604020202020204" pitchFamily="34" charset="0"/>
                <a:cs typeface="Arial" panose="020B0604020202020204" pitchFamily="34" charset="0"/>
              </a:rPr>
              <a:t>Box</a:t>
            </a:r>
            <a:r>
              <a:rPr lang="zh-Hans" altLang="en-US" sz="2800" b="1" dirty="0">
                <a:solidFill>
                  <a:schemeClr val="tx1">
                    <a:lumMod val="50000"/>
                    <a:lumOff val="50000"/>
                  </a:schemeClr>
                </a:solidFill>
                <a:latin typeface="Arial" panose="020B0604020202020204" pitchFamily="34" charset="0"/>
                <a:cs typeface="Arial" panose="020B0604020202020204" pitchFamily="34" charset="0"/>
              </a:rPr>
              <a:t> </a:t>
            </a:r>
            <a:r>
              <a:rPr lang="en-US" altLang="zh-Hans" sz="2800" b="1" dirty="0">
                <a:solidFill>
                  <a:schemeClr val="tx1">
                    <a:lumMod val="50000"/>
                    <a:lumOff val="50000"/>
                  </a:schemeClr>
                </a:solidFill>
                <a:latin typeface="Arial" panose="020B0604020202020204" pitchFamily="34" charset="0"/>
                <a:cs typeface="Arial" panose="020B0604020202020204" pitchFamily="34" charset="0"/>
              </a:rPr>
              <a:t>Office</a:t>
            </a:r>
            <a:r>
              <a:rPr lang="zh-Hans" altLang="en-US" sz="2800" b="1" dirty="0">
                <a:solidFill>
                  <a:schemeClr val="tx1">
                    <a:lumMod val="50000"/>
                    <a:lumOff val="50000"/>
                  </a:schemeClr>
                </a:solidFill>
                <a:latin typeface="Arial" panose="020B0604020202020204" pitchFamily="34" charset="0"/>
                <a:cs typeface="Arial" panose="020B0604020202020204" pitchFamily="34" charset="0"/>
              </a:rPr>
              <a:t> </a:t>
            </a:r>
            <a:r>
              <a:rPr lang="en-US" altLang="zh-Hans" sz="2800" b="1" dirty="0">
                <a:solidFill>
                  <a:schemeClr val="tx1">
                    <a:lumMod val="50000"/>
                    <a:lumOff val="50000"/>
                  </a:schemeClr>
                </a:solidFill>
                <a:latin typeface="Arial" panose="020B0604020202020204" pitchFamily="34" charset="0"/>
                <a:cs typeface="Arial" panose="020B0604020202020204" pitchFamily="34" charset="0"/>
              </a:rPr>
              <a:t>Analysis</a:t>
            </a:r>
          </a:p>
        </p:txBody>
      </p:sp>
    </p:spTree>
    <p:extLst>
      <p:ext uri="{BB962C8B-B14F-4D97-AF65-F5344CB8AC3E}">
        <p14:creationId xmlns:p14="http://schemas.microsoft.com/office/powerpoint/2010/main" val="38382925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B98CA5AE-F2E4-4A6F-B986-89804B1EC0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4D4861CE-52BB-DD45-9343-06F5DFCB7F41}"/>
              </a:ext>
            </a:extLst>
          </p:cNvPr>
          <p:cNvPicPr>
            <a:picLocks noChangeAspect="1"/>
          </p:cNvPicPr>
          <p:nvPr/>
        </p:nvPicPr>
        <p:blipFill rotWithShape="1">
          <a:blip r:embed="rId2"/>
          <a:srcRect t="15937" r="-3" b="10503"/>
          <a:stretch/>
        </p:blipFill>
        <p:spPr>
          <a:xfrm>
            <a:off x="7764664" y="4576572"/>
            <a:ext cx="4427336" cy="2295958"/>
          </a:xfrm>
          <a:prstGeom prst="rect">
            <a:avLst/>
          </a:prstGeom>
        </p:spPr>
      </p:pic>
      <p:pic>
        <p:nvPicPr>
          <p:cNvPr id="5" name="Picture 4">
            <a:extLst>
              <a:ext uri="{FF2B5EF4-FFF2-40B4-BE49-F238E27FC236}">
                <a16:creationId xmlns:a16="http://schemas.microsoft.com/office/drawing/2014/main" id="{DCB34A9D-181E-0847-891F-59A6661B36EA}"/>
              </a:ext>
            </a:extLst>
          </p:cNvPr>
          <p:cNvPicPr>
            <a:picLocks noChangeAspect="1"/>
          </p:cNvPicPr>
          <p:nvPr/>
        </p:nvPicPr>
        <p:blipFill rotWithShape="1">
          <a:blip r:embed="rId3"/>
          <a:srcRect t="25447" r="-2" b="18183"/>
          <a:stretch/>
        </p:blipFill>
        <p:spPr>
          <a:xfrm>
            <a:off x="7766304" y="2281428"/>
            <a:ext cx="4425696" cy="2295144"/>
          </a:xfrm>
          <a:prstGeom prst="rect">
            <a:avLst/>
          </a:prstGeom>
        </p:spPr>
      </p:pic>
      <p:pic>
        <p:nvPicPr>
          <p:cNvPr id="7" name="Picture 6">
            <a:extLst>
              <a:ext uri="{FF2B5EF4-FFF2-40B4-BE49-F238E27FC236}">
                <a16:creationId xmlns:a16="http://schemas.microsoft.com/office/drawing/2014/main" id="{8ADD9E82-1E4B-E041-A6FA-AC2A0167FEE4}"/>
              </a:ext>
            </a:extLst>
          </p:cNvPr>
          <p:cNvPicPr>
            <a:picLocks noChangeAspect="1"/>
          </p:cNvPicPr>
          <p:nvPr/>
        </p:nvPicPr>
        <p:blipFill rotWithShape="1">
          <a:blip r:embed="rId4"/>
          <a:srcRect l="-2" r="-2" b="33322"/>
          <a:stretch/>
        </p:blipFill>
        <p:spPr>
          <a:xfrm>
            <a:off x="7764663" y="10"/>
            <a:ext cx="4427336" cy="2295134"/>
          </a:xfrm>
          <a:prstGeom prst="rect">
            <a:avLst/>
          </a:prstGeom>
        </p:spPr>
      </p:pic>
      <p:sp>
        <p:nvSpPr>
          <p:cNvPr id="16" name="Rectangle 15">
            <a:extLst>
              <a:ext uri="{FF2B5EF4-FFF2-40B4-BE49-F238E27FC236}">
                <a16:creationId xmlns:a16="http://schemas.microsoft.com/office/drawing/2014/main" id="{E67E3959-D0D8-49DB-A48B-CE4FC36871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6064" y="0"/>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1A8118DA-594C-364B-9F54-4F8B71D2AFFA}"/>
              </a:ext>
            </a:extLst>
          </p:cNvPr>
          <p:cNvSpPr>
            <a:spLocks noGrp="1"/>
          </p:cNvSpPr>
          <p:nvPr>
            <p:ph type="title"/>
          </p:nvPr>
        </p:nvSpPr>
        <p:spPr>
          <a:xfrm>
            <a:off x="784743" y="685800"/>
            <a:ext cx="5793475" cy="1485900"/>
          </a:xfrm>
        </p:spPr>
        <p:txBody>
          <a:bodyPr>
            <a:normAutofit/>
          </a:bodyPr>
          <a:lstStyle/>
          <a:p>
            <a:r>
              <a:rPr lang="en-US" altLang="zh-Hans" dirty="0">
                <a:latin typeface="Arial" panose="020B0604020202020204" pitchFamily="34" charset="0"/>
                <a:cs typeface="Arial" panose="020B0604020202020204" pitchFamily="34" charset="0"/>
              </a:rPr>
              <a:t>Motivation</a:t>
            </a:r>
            <a:endParaRPr lang="en-US"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EA48CB67-A4FE-984E-86E7-FEE104EB9A1F}"/>
              </a:ext>
            </a:extLst>
          </p:cNvPr>
          <p:cNvSpPr>
            <a:spLocks noGrp="1"/>
          </p:cNvSpPr>
          <p:nvPr>
            <p:ph idx="1"/>
          </p:nvPr>
        </p:nvSpPr>
        <p:spPr>
          <a:xfrm>
            <a:off x="784743" y="2286000"/>
            <a:ext cx="5793475" cy="4114800"/>
          </a:xfrm>
        </p:spPr>
        <p:txBody>
          <a:bodyPr>
            <a:noAutofit/>
          </a:bodyPr>
          <a:lstStyle/>
          <a:p>
            <a:pPr>
              <a:buFont typeface="Courier New" panose="02070309020205020404" pitchFamily="49" charset="0"/>
              <a:buChar char="o"/>
            </a:pPr>
            <a:r>
              <a:rPr lang="en-US" sz="1600" dirty="0">
                <a:latin typeface="Arial" panose="020B0604020202020204" pitchFamily="34" charset="0"/>
                <a:cs typeface="Arial" panose="020B0604020202020204" pitchFamily="34" charset="0"/>
              </a:rPr>
              <a:t>Pre-production casting period:</a:t>
            </a:r>
          </a:p>
          <a:p>
            <a:pPr marL="0" indent="0">
              <a:buNone/>
            </a:pPr>
            <a:r>
              <a:rPr lang="en-US" sz="1600" dirty="0">
                <a:latin typeface="Arial" panose="020B0604020202020204" pitchFamily="34" charset="0"/>
                <a:cs typeface="Arial" panose="020B0604020202020204" pitchFamily="34" charset="0"/>
              </a:rPr>
              <a:t> Investors can make better decisions about which production crew and actors to use.</a:t>
            </a:r>
          </a:p>
          <a:p>
            <a:endParaRPr lang="en-US" sz="1600" dirty="0">
              <a:latin typeface="Arial" panose="020B0604020202020204" pitchFamily="34" charset="0"/>
              <a:cs typeface="Arial" panose="020B0604020202020204" pitchFamily="34" charset="0"/>
            </a:endParaRPr>
          </a:p>
          <a:p>
            <a:pPr>
              <a:buFont typeface="Courier New" panose="02070309020205020404" pitchFamily="49" charset="0"/>
              <a:buChar char="o"/>
            </a:pPr>
            <a:r>
              <a:rPr lang="en-US" sz="1600" dirty="0">
                <a:latin typeface="Arial" panose="020B0604020202020204" pitchFamily="34" charset="0"/>
                <a:cs typeface="Arial" panose="020B0604020202020204" pitchFamily="34" charset="0"/>
              </a:rPr>
              <a:t>Pre-release period: </a:t>
            </a:r>
          </a:p>
          <a:p>
            <a:pPr marL="0" indent="0">
              <a:buNone/>
            </a:pPr>
            <a:r>
              <a:rPr lang="en-US" sz="1600" dirty="0">
                <a:latin typeface="Arial" panose="020B0604020202020204" pitchFamily="34" charset="0"/>
                <a:cs typeface="Arial" panose="020B0604020202020204" pitchFamily="34" charset="0"/>
              </a:rPr>
              <a:t>Adjust budget (e</a:t>
            </a:r>
            <a:r>
              <a:rPr lang="en-US" altLang="zh-Hans" sz="1600" dirty="0">
                <a:latin typeface="Arial" panose="020B0604020202020204" pitchFamily="34" charset="0"/>
                <a:cs typeface="Arial" panose="020B0604020202020204" pitchFamily="34" charset="0"/>
              </a:rPr>
              <a:t>.</a:t>
            </a:r>
            <a:r>
              <a:rPr lang="en-US" sz="1600" dirty="0">
                <a:latin typeface="Arial" panose="020B0604020202020204" pitchFamily="34" charset="0"/>
                <a:cs typeface="Arial" panose="020B0604020202020204" pitchFamily="34" charset="0"/>
              </a:rPr>
              <a:t>g</a:t>
            </a:r>
            <a:r>
              <a:rPr lang="en-US" altLang="zh-Hans" sz="1600" dirty="0">
                <a:latin typeface="Arial" panose="020B0604020202020204" pitchFamily="34" charset="0"/>
                <a:cs typeface="Arial" panose="020B0604020202020204" pitchFamily="34" charset="0"/>
              </a:rPr>
              <a:t>.</a:t>
            </a:r>
            <a:r>
              <a:rPr lang="en-US" sz="1600" dirty="0">
                <a:latin typeface="Arial" panose="020B0604020202020204" pitchFamily="34" charset="0"/>
                <a:cs typeface="Arial" panose="020B0604020202020204" pitchFamily="34" charset="0"/>
              </a:rPr>
              <a:t>, on movie promotions. Technical investments).</a:t>
            </a:r>
            <a:r>
              <a:rPr lang="zh-Hans" altLang="en-US"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Timing.</a:t>
            </a:r>
            <a:br>
              <a:rPr lang="en-US" sz="1600" dirty="0">
                <a:latin typeface="Arial" panose="020B0604020202020204" pitchFamily="34" charset="0"/>
                <a:cs typeface="Arial" panose="020B0604020202020204" pitchFamily="34" charset="0"/>
              </a:rPr>
            </a:br>
            <a:endParaRPr lang="en-US" sz="1600" dirty="0">
              <a:latin typeface="Arial" panose="020B0604020202020204" pitchFamily="34" charset="0"/>
              <a:cs typeface="Arial" panose="020B0604020202020204" pitchFamily="34" charset="0"/>
            </a:endParaRPr>
          </a:p>
          <a:p>
            <a:pPr>
              <a:buFont typeface="Courier New" panose="02070309020205020404" pitchFamily="49" charset="0"/>
              <a:buChar char="o"/>
            </a:pPr>
            <a:r>
              <a:rPr lang="en-US" sz="1600" dirty="0">
                <a:latin typeface="Arial" panose="020B0604020202020204" pitchFamily="34" charset="0"/>
                <a:cs typeface="Arial" panose="020B0604020202020204" pitchFamily="34" charset="0"/>
              </a:rPr>
              <a:t>After film is released:</a:t>
            </a:r>
          </a:p>
          <a:p>
            <a:pPr marL="0" indent="0">
              <a:buNone/>
            </a:pPr>
            <a:r>
              <a:rPr lang="en-US" sz="1600" dirty="0">
                <a:latin typeface="Arial" panose="020B0604020202020204" pitchFamily="34" charset="0"/>
                <a:cs typeface="Arial" panose="020B0604020202020204" pitchFamily="34" charset="0"/>
              </a:rPr>
              <a:t>Allow theatre to arrange show times wisely (maximize profit).</a:t>
            </a:r>
          </a:p>
          <a:p>
            <a:pPr marL="0" indent="0">
              <a:buNone/>
            </a:pPr>
            <a:r>
              <a:rPr lang="en-US" sz="1600" dirty="0">
                <a:latin typeface="Arial" panose="020B0604020202020204" pitchFamily="34" charset="0"/>
                <a:cs typeface="Arial" panose="020B0604020202020204" pitchFamily="34" charset="0"/>
              </a:rPr>
              <a:t>Can also be used to shift audience decisions.</a:t>
            </a:r>
          </a:p>
          <a:p>
            <a:pPr marL="0" indent="0">
              <a:buNone/>
            </a:pPr>
            <a:br>
              <a:rPr lang="en-US" sz="1600" dirty="0">
                <a:latin typeface="Arial" panose="020B0604020202020204" pitchFamily="34" charset="0"/>
                <a:cs typeface="Arial" panose="020B0604020202020204" pitchFamily="34" charset="0"/>
              </a:rPr>
            </a:br>
            <a:endParaRPr lang="en-US"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707216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1810C150-19B2-034E-AD34-1AF2B6083A88}"/>
              </a:ext>
            </a:extLst>
          </p:cNvPr>
          <p:cNvSpPr txBox="1">
            <a:spLocks/>
          </p:cNvSpPr>
          <p:nvPr/>
        </p:nvSpPr>
        <p:spPr>
          <a:xfrm>
            <a:off x="4769251" y="600039"/>
            <a:ext cx="3141850" cy="828069"/>
          </a:xfrm>
          <a:prstGeom prst="rect">
            <a:avLst/>
          </a:prstGeom>
        </p:spPr>
        <p:txBody>
          <a:bodyPr vert="horz" lIns="91440" tIns="45720" rIns="91440" bIns="45720" rtlCol="0" anchor="t">
            <a:normAutofit fontScale="92500"/>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r>
              <a:rPr lang="en-US" altLang="zh-Hans" sz="3600">
                <a:latin typeface="Arial" panose="020B0604020202020204" pitchFamily="34" charset="0"/>
                <a:cs typeface="Arial" panose="020B0604020202020204" pitchFamily="34" charset="0"/>
              </a:rPr>
              <a:t>Data</a:t>
            </a:r>
            <a:r>
              <a:rPr lang="zh-Hans" altLang="en-US" sz="3600">
                <a:latin typeface="Arial" panose="020B0604020202020204" pitchFamily="34" charset="0"/>
                <a:cs typeface="Arial" panose="020B0604020202020204" pitchFamily="34" charset="0"/>
              </a:rPr>
              <a:t> </a:t>
            </a:r>
            <a:r>
              <a:rPr lang="en-US" altLang="zh-Hans" sz="3600">
                <a:latin typeface="Arial" panose="020B0604020202020204" pitchFamily="34" charset="0"/>
                <a:cs typeface="Arial" panose="020B0604020202020204" pitchFamily="34" charset="0"/>
              </a:rPr>
              <a:t>Collection</a:t>
            </a:r>
            <a:endParaRPr lang="en-US" sz="3600" dirty="0">
              <a:latin typeface="Arial" panose="020B0604020202020204" pitchFamily="34" charset="0"/>
              <a:cs typeface="Arial" panose="020B0604020202020204" pitchFamily="34" charset="0"/>
            </a:endParaRPr>
          </a:p>
        </p:txBody>
      </p:sp>
      <p:graphicFrame>
        <p:nvGraphicFramePr>
          <p:cNvPr id="23" name="Diagram 22">
            <a:extLst>
              <a:ext uri="{FF2B5EF4-FFF2-40B4-BE49-F238E27FC236}">
                <a16:creationId xmlns:a16="http://schemas.microsoft.com/office/drawing/2014/main" id="{EA72716C-B277-B240-BAD3-0A42598246E0}"/>
              </a:ext>
            </a:extLst>
          </p:cNvPr>
          <p:cNvGraphicFramePr/>
          <p:nvPr>
            <p:extLst>
              <p:ext uri="{D42A27DB-BD31-4B8C-83A1-F6EECF244321}">
                <p14:modId xmlns:p14="http://schemas.microsoft.com/office/powerpoint/2010/main" val="1274332352"/>
              </p:ext>
            </p:extLst>
          </p:nvPr>
        </p:nvGraphicFramePr>
        <p:xfrm>
          <a:off x="2276176" y="468563"/>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6" name="Picture 25">
            <a:extLst>
              <a:ext uri="{FF2B5EF4-FFF2-40B4-BE49-F238E27FC236}">
                <a16:creationId xmlns:a16="http://schemas.microsoft.com/office/drawing/2014/main" id="{BE08B247-0099-9147-9BFA-DDD2F49B2AE0}"/>
              </a:ext>
            </a:extLst>
          </p:cNvPr>
          <p:cNvPicPr>
            <a:picLocks noChangeAspect="1"/>
          </p:cNvPicPr>
          <p:nvPr/>
        </p:nvPicPr>
        <p:blipFill>
          <a:blip r:embed="rId8"/>
          <a:stretch>
            <a:fillRect/>
          </a:stretch>
        </p:blipFill>
        <p:spPr>
          <a:xfrm>
            <a:off x="1388388" y="4438435"/>
            <a:ext cx="6379800" cy="1982911"/>
          </a:xfrm>
          <a:prstGeom prst="rect">
            <a:avLst/>
          </a:prstGeom>
        </p:spPr>
      </p:pic>
    </p:spTree>
    <p:extLst>
      <p:ext uri="{BB962C8B-B14F-4D97-AF65-F5344CB8AC3E}">
        <p14:creationId xmlns:p14="http://schemas.microsoft.com/office/powerpoint/2010/main" val="29959792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A0DE9E0F-CC30-FF42-9C42-081A7FEF52AD}"/>
              </a:ext>
            </a:extLst>
          </p:cNvPr>
          <p:cNvSpPr>
            <a:spLocks noGrp="1"/>
          </p:cNvSpPr>
          <p:nvPr>
            <p:ph idx="1"/>
          </p:nvPr>
        </p:nvSpPr>
        <p:spPr>
          <a:xfrm>
            <a:off x="1277633" y="1449175"/>
            <a:ext cx="8492786" cy="2397481"/>
          </a:xfrm>
        </p:spPr>
        <p:txBody>
          <a:bodyPr>
            <a:normAutofit/>
          </a:bodyPr>
          <a:lstStyle/>
          <a:p>
            <a:pPr>
              <a:buFont typeface="Courier New" panose="02070309020205020404" pitchFamily="49" charset="0"/>
              <a:buChar char="o"/>
            </a:pPr>
            <a:r>
              <a:rPr lang="en-US" altLang="zh-CN" dirty="0">
                <a:solidFill>
                  <a:schemeClr val="tx1"/>
                </a:solidFill>
                <a:latin typeface="Arial" panose="020B0604020202020204" pitchFamily="34" charset="0"/>
                <a:cs typeface="Arial" panose="020B0604020202020204" pitchFamily="34" charset="0"/>
              </a:rPr>
              <a:t>Statistics</a:t>
            </a:r>
          </a:p>
          <a:p>
            <a:pPr marL="0" indent="0">
              <a:buNone/>
            </a:pPr>
            <a:r>
              <a:rPr lang="en-US" altLang="zh-CN" dirty="0">
                <a:solidFill>
                  <a:schemeClr val="tx1"/>
                </a:solidFill>
                <a:latin typeface="Arial" panose="020B0604020202020204" pitchFamily="34" charset="0"/>
                <a:cs typeface="Arial" panose="020B0604020202020204" pitchFamily="34" charset="0"/>
              </a:rPr>
              <a:t>5200</a:t>
            </a:r>
            <a:r>
              <a:rPr lang="zh-CN" altLang="en-US" dirty="0">
                <a:solidFill>
                  <a:schemeClr val="tx1"/>
                </a:solidFill>
                <a:latin typeface="Arial" panose="020B0604020202020204" pitchFamily="34" charset="0"/>
                <a:cs typeface="Arial" panose="020B0604020202020204" pitchFamily="34" charset="0"/>
              </a:rPr>
              <a:t> </a:t>
            </a:r>
            <a:r>
              <a:rPr lang="en-US" altLang="zh-CN" dirty="0">
                <a:solidFill>
                  <a:schemeClr val="tx1"/>
                </a:solidFill>
                <a:latin typeface="Arial" panose="020B0604020202020204" pitchFamily="34" charset="0"/>
                <a:cs typeface="Arial" panose="020B0604020202020204" pitchFamily="34" charset="0"/>
              </a:rPr>
              <a:t>raw</a:t>
            </a:r>
            <a:r>
              <a:rPr lang="zh-CN" altLang="en-US" dirty="0">
                <a:solidFill>
                  <a:schemeClr val="tx1"/>
                </a:solidFill>
                <a:latin typeface="Arial" panose="020B0604020202020204" pitchFamily="34" charset="0"/>
                <a:cs typeface="Arial" panose="020B0604020202020204" pitchFamily="34" charset="0"/>
              </a:rPr>
              <a:t> </a:t>
            </a:r>
            <a:r>
              <a:rPr lang="en-US" altLang="zh-CN" dirty="0">
                <a:solidFill>
                  <a:schemeClr val="tx1"/>
                </a:solidFill>
                <a:latin typeface="Arial" panose="020B0604020202020204" pitchFamily="34" charset="0"/>
                <a:cs typeface="Arial" panose="020B0604020202020204" pitchFamily="34" charset="0"/>
              </a:rPr>
              <a:t>movies</a:t>
            </a:r>
            <a:r>
              <a:rPr lang="zh-CN" altLang="en-US" dirty="0">
                <a:solidFill>
                  <a:schemeClr val="tx1"/>
                </a:solidFill>
                <a:latin typeface="Arial" panose="020B0604020202020204" pitchFamily="34" charset="0"/>
                <a:cs typeface="Arial" panose="020B0604020202020204" pitchFamily="34" charset="0"/>
              </a:rPr>
              <a:t> </a:t>
            </a:r>
            <a:r>
              <a:rPr lang="en-US" altLang="zh-CN" dirty="0">
                <a:solidFill>
                  <a:schemeClr val="tx1"/>
                </a:solidFill>
                <a:latin typeface="Arial" panose="020B0604020202020204" pitchFamily="34" charset="0"/>
                <a:cs typeface="Arial" panose="020B0604020202020204" pitchFamily="34" charset="0"/>
              </a:rPr>
              <a:t>metadata, 3025</a:t>
            </a:r>
            <a:r>
              <a:rPr lang="zh-CN" altLang="en-US" dirty="0">
                <a:solidFill>
                  <a:schemeClr val="tx1"/>
                </a:solidFill>
                <a:latin typeface="Arial" panose="020B0604020202020204" pitchFamily="34" charset="0"/>
                <a:cs typeface="Arial" panose="020B0604020202020204" pitchFamily="34" charset="0"/>
              </a:rPr>
              <a:t> </a:t>
            </a:r>
            <a:r>
              <a:rPr lang="en-US" altLang="zh-CN" dirty="0">
                <a:solidFill>
                  <a:schemeClr val="tx1"/>
                </a:solidFill>
                <a:latin typeface="Arial" panose="020B0604020202020204" pitchFamily="34" charset="0"/>
                <a:cs typeface="Arial" panose="020B0604020202020204" pitchFamily="34" charset="0"/>
              </a:rPr>
              <a:t>rows after </a:t>
            </a:r>
            <a:r>
              <a:rPr lang="en-US" altLang="zh-Hans" dirty="0">
                <a:solidFill>
                  <a:schemeClr val="tx1"/>
                </a:solidFill>
                <a:latin typeface="Arial" panose="020B0604020202020204" pitchFamily="34" charset="0"/>
                <a:cs typeface="Arial" panose="020B0604020202020204" pitchFamily="34" charset="0"/>
              </a:rPr>
              <a:t>cleaning</a:t>
            </a:r>
            <a:r>
              <a:rPr lang="en-US" altLang="zh-CN" dirty="0">
                <a:solidFill>
                  <a:schemeClr val="tx1"/>
                </a:solidFill>
                <a:latin typeface="Arial" panose="020B0604020202020204" pitchFamily="34" charset="0"/>
                <a:cs typeface="Arial" panose="020B0604020202020204" pitchFamily="34" charset="0"/>
              </a:rPr>
              <a:t>.</a:t>
            </a:r>
          </a:p>
          <a:p>
            <a:pPr marL="0" indent="0">
              <a:buNone/>
            </a:pPr>
            <a:r>
              <a:rPr lang="en-US" altLang="zh-CN" dirty="0">
                <a:solidFill>
                  <a:schemeClr val="tx1"/>
                </a:solidFill>
                <a:latin typeface="Arial" panose="020B0604020202020204" pitchFamily="34" charset="0"/>
                <a:cs typeface="Arial" panose="020B0604020202020204" pitchFamily="34" charset="0"/>
              </a:rPr>
              <a:t>Movies</a:t>
            </a:r>
            <a:r>
              <a:rPr lang="zh-CN" altLang="en-US" dirty="0">
                <a:solidFill>
                  <a:schemeClr val="tx1"/>
                </a:solidFill>
                <a:latin typeface="Arial" panose="020B0604020202020204" pitchFamily="34" charset="0"/>
                <a:cs typeface="Arial" panose="020B0604020202020204" pitchFamily="34" charset="0"/>
              </a:rPr>
              <a:t> </a:t>
            </a:r>
            <a:r>
              <a:rPr lang="en-US" altLang="zh-CN" dirty="0">
                <a:solidFill>
                  <a:schemeClr val="tx1"/>
                </a:solidFill>
                <a:latin typeface="Arial" panose="020B0604020202020204" pitchFamily="34" charset="0"/>
                <a:cs typeface="Arial" panose="020B0604020202020204" pitchFamily="34" charset="0"/>
              </a:rPr>
              <a:t>data</a:t>
            </a:r>
            <a:r>
              <a:rPr lang="zh-CN" altLang="en-US" dirty="0">
                <a:solidFill>
                  <a:schemeClr val="tx1"/>
                </a:solidFill>
                <a:latin typeface="Arial" panose="020B0604020202020204" pitchFamily="34" charset="0"/>
                <a:cs typeface="Arial" panose="020B0604020202020204" pitchFamily="34" charset="0"/>
              </a:rPr>
              <a:t> </a:t>
            </a:r>
            <a:r>
              <a:rPr lang="en-US" altLang="zh-CN" dirty="0">
                <a:solidFill>
                  <a:schemeClr val="tx1"/>
                </a:solidFill>
                <a:latin typeface="Arial" panose="020B0604020202020204" pitchFamily="34" charset="0"/>
                <a:cs typeface="Arial" panose="020B0604020202020204" pitchFamily="34" charset="0"/>
              </a:rPr>
              <a:t>are</a:t>
            </a:r>
            <a:r>
              <a:rPr lang="zh-CN" altLang="en-US" dirty="0">
                <a:solidFill>
                  <a:schemeClr val="tx1"/>
                </a:solidFill>
                <a:latin typeface="Arial" panose="020B0604020202020204" pitchFamily="34" charset="0"/>
                <a:cs typeface="Arial" panose="020B0604020202020204" pitchFamily="34" charset="0"/>
              </a:rPr>
              <a:t> </a:t>
            </a:r>
            <a:r>
              <a:rPr lang="en-US" altLang="zh-CN" dirty="0">
                <a:solidFill>
                  <a:schemeClr val="tx1"/>
                </a:solidFill>
                <a:latin typeface="Arial" panose="020B0604020202020204" pitchFamily="34" charset="0"/>
                <a:cs typeface="Arial" panose="020B0604020202020204" pitchFamily="34" charset="0"/>
              </a:rPr>
              <a:t>from</a:t>
            </a:r>
            <a:r>
              <a:rPr lang="zh-CN" altLang="en-US" dirty="0">
                <a:solidFill>
                  <a:schemeClr val="tx1"/>
                </a:solidFill>
                <a:latin typeface="Arial" panose="020B0604020202020204" pitchFamily="34" charset="0"/>
                <a:cs typeface="Arial" panose="020B0604020202020204" pitchFamily="34" charset="0"/>
              </a:rPr>
              <a:t> </a:t>
            </a:r>
            <a:r>
              <a:rPr lang="en-US" altLang="zh-CN" dirty="0">
                <a:solidFill>
                  <a:schemeClr val="tx1"/>
                </a:solidFill>
                <a:latin typeface="Arial" panose="020B0604020202020204" pitchFamily="34" charset="0"/>
                <a:cs typeface="Arial" panose="020B0604020202020204" pitchFamily="34" charset="0"/>
              </a:rPr>
              <a:t>IMDB,</a:t>
            </a:r>
            <a:r>
              <a:rPr lang="zh-CN" altLang="en-US" dirty="0">
                <a:solidFill>
                  <a:schemeClr val="tx1"/>
                </a:solidFill>
                <a:latin typeface="Arial" panose="020B0604020202020204" pitchFamily="34" charset="0"/>
                <a:cs typeface="Arial" panose="020B0604020202020204" pitchFamily="34" charset="0"/>
              </a:rPr>
              <a:t> </a:t>
            </a:r>
            <a:r>
              <a:rPr lang="en-US" altLang="zh-CN" dirty="0">
                <a:solidFill>
                  <a:schemeClr val="tx1"/>
                </a:solidFill>
                <a:latin typeface="Arial" panose="020B0604020202020204" pitchFamily="34" charset="0"/>
                <a:cs typeface="Arial" panose="020B0604020202020204" pitchFamily="34" charset="0"/>
              </a:rPr>
              <a:t>released</a:t>
            </a:r>
            <a:r>
              <a:rPr lang="zh-CN" altLang="en-US" dirty="0">
                <a:solidFill>
                  <a:schemeClr val="tx1"/>
                </a:solidFill>
                <a:latin typeface="Arial" panose="020B0604020202020204" pitchFamily="34" charset="0"/>
                <a:cs typeface="Arial" panose="020B0604020202020204" pitchFamily="34" charset="0"/>
              </a:rPr>
              <a:t> </a:t>
            </a:r>
            <a:r>
              <a:rPr lang="en-US" altLang="zh-CN" dirty="0">
                <a:solidFill>
                  <a:schemeClr val="tx1"/>
                </a:solidFill>
                <a:latin typeface="Arial" panose="020B0604020202020204" pitchFamily="34" charset="0"/>
                <a:cs typeface="Arial" panose="020B0604020202020204" pitchFamily="34" charset="0"/>
              </a:rPr>
              <a:t>from</a:t>
            </a:r>
            <a:r>
              <a:rPr lang="zh-CN" altLang="en-US" dirty="0">
                <a:solidFill>
                  <a:schemeClr val="tx1"/>
                </a:solidFill>
                <a:latin typeface="Arial" panose="020B0604020202020204" pitchFamily="34" charset="0"/>
                <a:cs typeface="Arial" panose="020B0604020202020204" pitchFamily="34" charset="0"/>
              </a:rPr>
              <a:t> </a:t>
            </a:r>
            <a:r>
              <a:rPr lang="en-US" altLang="zh-CN" dirty="0">
                <a:solidFill>
                  <a:schemeClr val="tx1"/>
                </a:solidFill>
                <a:latin typeface="Arial" panose="020B0604020202020204" pitchFamily="34" charset="0"/>
                <a:cs typeface="Arial" panose="020B0604020202020204" pitchFamily="34" charset="0"/>
              </a:rPr>
              <a:t>2004</a:t>
            </a:r>
            <a:r>
              <a:rPr lang="zh-CN" altLang="en-US" dirty="0">
                <a:solidFill>
                  <a:schemeClr val="tx1"/>
                </a:solidFill>
                <a:latin typeface="Arial" panose="020B0604020202020204" pitchFamily="34" charset="0"/>
                <a:cs typeface="Arial" panose="020B0604020202020204" pitchFamily="34" charset="0"/>
              </a:rPr>
              <a:t> </a:t>
            </a:r>
            <a:r>
              <a:rPr lang="en-US" altLang="zh-CN" dirty="0">
                <a:solidFill>
                  <a:schemeClr val="tx1"/>
                </a:solidFill>
                <a:latin typeface="Arial" panose="020B0604020202020204" pitchFamily="34" charset="0"/>
                <a:cs typeface="Arial" panose="020B0604020202020204" pitchFamily="34" charset="0"/>
              </a:rPr>
              <a:t>–</a:t>
            </a:r>
            <a:r>
              <a:rPr lang="zh-CN" altLang="en-US" dirty="0">
                <a:solidFill>
                  <a:schemeClr val="tx1"/>
                </a:solidFill>
                <a:latin typeface="Arial" panose="020B0604020202020204" pitchFamily="34" charset="0"/>
                <a:cs typeface="Arial" panose="020B0604020202020204" pitchFamily="34" charset="0"/>
              </a:rPr>
              <a:t> </a:t>
            </a:r>
            <a:r>
              <a:rPr lang="en-US" altLang="zh-CN" dirty="0">
                <a:solidFill>
                  <a:schemeClr val="tx1"/>
                </a:solidFill>
                <a:latin typeface="Arial" panose="020B0604020202020204" pitchFamily="34" charset="0"/>
                <a:cs typeface="Arial" panose="020B0604020202020204" pitchFamily="34" charset="0"/>
              </a:rPr>
              <a:t>2017</a:t>
            </a:r>
          </a:p>
        </p:txBody>
      </p:sp>
      <p:sp>
        <p:nvSpPr>
          <p:cNvPr id="2" name="Rectangle 1"/>
          <p:cNvSpPr/>
          <p:nvPr/>
        </p:nvSpPr>
        <p:spPr>
          <a:xfrm>
            <a:off x="8954682" y="1018341"/>
            <a:ext cx="2634567" cy="4801314"/>
          </a:xfrm>
          <a:prstGeom prst="rect">
            <a:avLst/>
          </a:prstGeom>
        </p:spPr>
        <p:txBody>
          <a:bodyPr wrap="square">
            <a:spAutoFit/>
          </a:bodyPr>
          <a:lstStyle/>
          <a:p>
            <a:r>
              <a:rPr lang="en-US" b="1" dirty="0">
                <a:latin typeface="Arial" panose="020B0604020202020204" pitchFamily="34" charset="0"/>
                <a:cs typeface="Arial" panose="020B0604020202020204" pitchFamily="34" charset="0"/>
              </a:rPr>
              <a:t>Nominal Features:</a:t>
            </a:r>
          </a:p>
          <a:p>
            <a:r>
              <a:rPr lang="en-US" dirty="0">
                <a:latin typeface="Arial" panose="020B0604020202020204" pitchFamily="34" charset="0"/>
                <a:cs typeface="Arial" panose="020B0604020202020204" pitchFamily="34" charset="0"/>
              </a:rPr>
              <a:t>Actors</a:t>
            </a:r>
          </a:p>
          <a:p>
            <a:r>
              <a:rPr lang="en-US" dirty="0">
                <a:latin typeface="Arial" panose="020B0604020202020204" pitchFamily="34" charset="0"/>
                <a:cs typeface="Arial" panose="020B0604020202020204" pitchFamily="34" charset="0"/>
              </a:rPr>
              <a:t>Production</a:t>
            </a:r>
          </a:p>
          <a:p>
            <a:r>
              <a:rPr lang="en-US" dirty="0">
                <a:latin typeface="Arial" panose="020B0604020202020204" pitchFamily="34" charset="0"/>
                <a:cs typeface="Arial" panose="020B0604020202020204" pitchFamily="34" charset="0"/>
              </a:rPr>
              <a:t>Directors</a:t>
            </a:r>
          </a:p>
          <a:p>
            <a:r>
              <a:rPr lang="en-US" dirty="0">
                <a:latin typeface="Arial" panose="020B0604020202020204" pitchFamily="34" charset="0"/>
                <a:cs typeface="Arial" panose="020B0604020202020204" pitchFamily="34" charset="0"/>
              </a:rPr>
              <a:t>Writers</a:t>
            </a:r>
          </a:p>
          <a:p>
            <a:endParaRPr lang="en-US" dirty="0">
              <a:latin typeface="Arial" panose="020B0604020202020204" pitchFamily="34" charset="0"/>
              <a:cs typeface="Arial" panose="020B0604020202020204" pitchFamily="34" charset="0"/>
            </a:endParaRPr>
          </a:p>
          <a:p>
            <a:r>
              <a:rPr lang="en-US" b="1" dirty="0">
                <a:latin typeface="Arial" panose="020B0604020202020204" pitchFamily="34" charset="0"/>
                <a:cs typeface="Arial" panose="020B0604020202020204" pitchFamily="34" charset="0"/>
              </a:rPr>
              <a:t>Categorical Features:</a:t>
            </a:r>
          </a:p>
          <a:p>
            <a:r>
              <a:rPr lang="en-US" dirty="0">
                <a:latin typeface="Arial" panose="020B0604020202020204" pitchFamily="34" charset="0"/>
                <a:cs typeface="Arial" panose="020B0604020202020204" pitchFamily="34" charset="0"/>
              </a:rPr>
              <a:t>Year</a:t>
            </a:r>
          </a:p>
          <a:p>
            <a:r>
              <a:rPr lang="en-US" dirty="0">
                <a:latin typeface="Arial" panose="020B0604020202020204" pitchFamily="34" charset="0"/>
                <a:cs typeface="Arial" panose="020B0604020202020204" pitchFamily="34" charset="0"/>
              </a:rPr>
              <a:t>Month</a:t>
            </a:r>
          </a:p>
          <a:p>
            <a:r>
              <a:rPr lang="en-US" dirty="0">
                <a:latin typeface="Arial" panose="020B0604020202020204" pitchFamily="34" charset="0"/>
                <a:cs typeface="Arial" panose="020B0604020202020204" pitchFamily="34" charset="0"/>
              </a:rPr>
              <a:t>Genre</a:t>
            </a:r>
          </a:p>
          <a:p>
            <a:r>
              <a:rPr lang="en-US" dirty="0">
                <a:latin typeface="Arial" panose="020B0604020202020204" pitchFamily="34" charset="0"/>
                <a:cs typeface="Arial" panose="020B0604020202020204" pitchFamily="34" charset="0"/>
              </a:rPr>
              <a:t>Rated</a:t>
            </a:r>
          </a:p>
          <a:p>
            <a:r>
              <a:rPr lang="en-US" dirty="0">
                <a:latin typeface="Arial" panose="020B0604020202020204" pitchFamily="34" charset="0"/>
                <a:cs typeface="Arial" panose="020B0604020202020204" pitchFamily="34" charset="0"/>
              </a:rPr>
              <a:t>Country</a:t>
            </a:r>
          </a:p>
          <a:p>
            <a:endParaRPr lang="en-US" dirty="0">
              <a:latin typeface="Arial" panose="020B0604020202020204" pitchFamily="34" charset="0"/>
              <a:cs typeface="Arial" panose="020B0604020202020204" pitchFamily="34" charset="0"/>
            </a:endParaRPr>
          </a:p>
          <a:p>
            <a:r>
              <a:rPr lang="en-US" b="1" dirty="0">
                <a:latin typeface="Arial" panose="020B0604020202020204" pitchFamily="34" charset="0"/>
                <a:cs typeface="Arial" panose="020B0604020202020204" pitchFamily="34" charset="0"/>
              </a:rPr>
              <a:t>Numerical Features:</a:t>
            </a:r>
          </a:p>
          <a:p>
            <a:r>
              <a:rPr lang="en-US" dirty="0">
                <a:latin typeface="Arial" panose="020B0604020202020204" pitchFamily="34" charset="0"/>
                <a:cs typeface="Arial" panose="020B0604020202020204" pitchFamily="34" charset="0"/>
              </a:rPr>
              <a:t>Budget</a:t>
            </a:r>
          </a:p>
          <a:p>
            <a:r>
              <a:rPr lang="en-US" dirty="0">
                <a:latin typeface="Arial" panose="020B0604020202020204" pitchFamily="34" charset="0"/>
                <a:cs typeface="Arial" panose="020B0604020202020204" pitchFamily="34" charset="0"/>
              </a:rPr>
              <a:t>Runtime</a:t>
            </a:r>
          </a:p>
          <a:p>
            <a:r>
              <a:rPr lang="mr-IN" dirty="0">
                <a:latin typeface="Arial" panose="020B0604020202020204" pitchFamily="34" charset="0"/>
              </a:rPr>
              <a:t>…</a:t>
            </a:r>
            <a:endParaRPr lang="en-US" dirty="0">
              <a:latin typeface="Arial" panose="020B0604020202020204" pitchFamily="34" charset="0"/>
              <a:cs typeface="Arial" panose="020B0604020202020204" pitchFamily="34" charset="0"/>
            </a:endParaRPr>
          </a:p>
        </p:txBody>
      </p:sp>
      <p:pic>
        <p:nvPicPr>
          <p:cNvPr id="10" name="Picture 9">
            <a:extLst>
              <a:ext uri="{FF2B5EF4-FFF2-40B4-BE49-F238E27FC236}">
                <a16:creationId xmlns:a16="http://schemas.microsoft.com/office/drawing/2014/main" id="{4FBFA5FA-F61A-3044-B7FB-6D8C5AB7BC13}"/>
              </a:ext>
            </a:extLst>
          </p:cNvPr>
          <p:cNvPicPr>
            <a:picLocks noChangeAspect="1"/>
          </p:cNvPicPr>
          <p:nvPr/>
        </p:nvPicPr>
        <p:blipFill rotWithShape="1">
          <a:blip r:embed="rId2"/>
          <a:srcRect l="18451"/>
          <a:stretch/>
        </p:blipFill>
        <p:spPr>
          <a:xfrm>
            <a:off x="1277633" y="3663512"/>
            <a:ext cx="7436120" cy="1663700"/>
          </a:xfrm>
          <a:prstGeom prst="rect">
            <a:avLst/>
          </a:prstGeom>
          <a:effectLst>
            <a:softEdge rad="63500"/>
          </a:effectLst>
        </p:spPr>
      </p:pic>
      <p:sp>
        <p:nvSpPr>
          <p:cNvPr id="6" name="Title 1">
            <a:extLst>
              <a:ext uri="{FF2B5EF4-FFF2-40B4-BE49-F238E27FC236}">
                <a16:creationId xmlns:a16="http://schemas.microsoft.com/office/drawing/2014/main" id="{B9CE3CA0-15BC-E840-B988-2267E0780B12}"/>
              </a:ext>
            </a:extLst>
          </p:cNvPr>
          <p:cNvSpPr txBox="1">
            <a:spLocks/>
          </p:cNvSpPr>
          <p:nvPr/>
        </p:nvSpPr>
        <p:spPr>
          <a:xfrm>
            <a:off x="1088580" y="398123"/>
            <a:ext cx="4243708" cy="814228"/>
          </a:xfrm>
          <a:prstGeom prst="rect">
            <a:avLst/>
          </a:prstGeom>
        </p:spPr>
        <p:txBody>
          <a:bodyPr vert="horz" lIns="91440" tIns="45720" rIns="91440" bIns="45720" rtlCol="0" anchor="t">
            <a:normAutofit/>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r>
              <a:rPr lang="en-US" altLang="zh-CN" sz="3600" dirty="0">
                <a:solidFill>
                  <a:schemeClr val="tx1"/>
                </a:solidFill>
                <a:latin typeface="Arial" panose="020B0604020202020204" pitchFamily="34" charset="0"/>
                <a:cs typeface="Arial" panose="020B0604020202020204" pitchFamily="34" charset="0"/>
              </a:rPr>
              <a:t>Dataset</a:t>
            </a:r>
            <a:r>
              <a:rPr lang="zh-CN" altLang="en-US" sz="3600" dirty="0">
                <a:solidFill>
                  <a:schemeClr val="tx1"/>
                </a:solidFill>
                <a:latin typeface="Arial" panose="020B0604020202020204" pitchFamily="34" charset="0"/>
                <a:cs typeface="Arial" panose="020B0604020202020204" pitchFamily="34" charset="0"/>
              </a:rPr>
              <a:t> </a:t>
            </a:r>
            <a:r>
              <a:rPr lang="en-US" altLang="zh-Hans" sz="3600" dirty="0">
                <a:solidFill>
                  <a:schemeClr val="tx1"/>
                </a:solidFill>
                <a:latin typeface="Arial" panose="020B0604020202020204" pitchFamily="34" charset="0"/>
                <a:cs typeface="Arial" panose="020B0604020202020204" pitchFamily="34" charset="0"/>
              </a:rPr>
              <a:t>A</a:t>
            </a:r>
            <a:r>
              <a:rPr lang="en-US" altLang="zh-CN" sz="3600" dirty="0">
                <a:solidFill>
                  <a:schemeClr val="tx1"/>
                </a:solidFill>
                <a:latin typeface="Arial" panose="020B0604020202020204" pitchFamily="34" charset="0"/>
                <a:cs typeface="Arial" panose="020B0604020202020204" pitchFamily="34" charset="0"/>
              </a:rPr>
              <a:t>nalysis</a:t>
            </a:r>
            <a:endParaRPr lang="en-US" sz="3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573811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cx1="http://schemas.microsoft.com/office/drawing/2015/9/8/chartex">
        <mc:Choice Requires="cx1">
          <p:graphicFrame>
            <p:nvGraphicFramePr>
              <p:cNvPr id="6" name="Chart 5">
                <a:extLst>
                  <a:ext uri="{FF2B5EF4-FFF2-40B4-BE49-F238E27FC236}">
                    <a16:creationId xmlns:a16="http://schemas.microsoft.com/office/drawing/2014/main" id="{D7690865-D961-5A4A-AAAD-53C4715E5FE4}"/>
                  </a:ext>
                </a:extLst>
              </p:cNvPr>
              <p:cNvGraphicFramePr/>
              <p:nvPr>
                <p:extLst>
                  <p:ext uri="{D42A27DB-BD31-4B8C-83A1-F6EECF244321}">
                    <p14:modId xmlns:p14="http://schemas.microsoft.com/office/powerpoint/2010/main" val="695590937"/>
                  </p:ext>
                </p:extLst>
              </p:nvPr>
            </p:nvGraphicFramePr>
            <p:xfrm>
              <a:off x="799597" y="2835666"/>
              <a:ext cx="5868332" cy="3964337"/>
            </p:xfrm>
            <a:graphic>
              <a:graphicData uri="http://schemas.microsoft.com/office/drawing/2014/chartex">
                <cx:chart xmlns:cx="http://schemas.microsoft.com/office/drawing/2014/chartex" xmlns:r="http://schemas.openxmlformats.org/officeDocument/2006/relationships" r:id="rId2"/>
              </a:graphicData>
            </a:graphic>
          </p:graphicFrame>
        </mc:Choice>
        <mc:Fallback xmlns="">
          <p:pic>
            <p:nvPicPr>
              <p:cNvPr id="6" name="Chart 5">
                <a:extLst>
                  <a:ext uri="{FF2B5EF4-FFF2-40B4-BE49-F238E27FC236}">
                    <a16:creationId xmlns:a16="http://schemas.microsoft.com/office/drawing/2014/main" id="{D7690865-D961-5A4A-AAAD-53C4715E5FE4}"/>
                  </a:ext>
                </a:extLst>
              </p:cNvPr>
              <p:cNvPicPr>
                <a:picLocks noGrp="1" noRot="1" noChangeAspect="1" noMove="1" noResize="1" noEditPoints="1" noAdjustHandles="1" noChangeArrowheads="1" noChangeShapeType="1"/>
              </p:cNvPicPr>
              <p:nvPr/>
            </p:nvPicPr>
            <p:blipFill>
              <a:blip r:embed="rId3"/>
              <a:stretch>
                <a:fillRect/>
              </a:stretch>
            </p:blipFill>
            <p:spPr>
              <a:xfrm>
                <a:off x="799597" y="2835666"/>
                <a:ext cx="5868332" cy="3964337"/>
              </a:xfrm>
              <a:prstGeom prst="rect">
                <a:avLst/>
              </a:prstGeom>
            </p:spPr>
          </p:pic>
        </mc:Fallback>
      </mc:AlternateContent>
      <p:graphicFrame>
        <p:nvGraphicFramePr>
          <p:cNvPr id="7" name="Chart 6">
            <a:extLst>
              <a:ext uri="{FF2B5EF4-FFF2-40B4-BE49-F238E27FC236}">
                <a16:creationId xmlns:a16="http://schemas.microsoft.com/office/drawing/2014/main" id="{609C649F-8546-BA49-82CB-B60771CC6ECA}"/>
              </a:ext>
            </a:extLst>
          </p:cNvPr>
          <p:cNvGraphicFramePr>
            <a:graphicFrameLocks/>
          </p:cNvGraphicFramePr>
          <p:nvPr>
            <p:extLst>
              <p:ext uri="{D42A27DB-BD31-4B8C-83A1-F6EECF244321}">
                <p14:modId xmlns:p14="http://schemas.microsoft.com/office/powerpoint/2010/main" val="2351673194"/>
              </p:ext>
            </p:extLst>
          </p:nvPr>
        </p:nvGraphicFramePr>
        <p:xfrm>
          <a:off x="6667930" y="2753474"/>
          <a:ext cx="5524070" cy="4046530"/>
        </p:xfrm>
        <a:graphic>
          <a:graphicData uri="http://schemas.openxmlformats.org/drawingml/2006/chart">
            <c:chart xmlns:c="http://schemas.openxmlformats.org/drawingml/2006/chart" xmlns:r="http://schemas.openxmlformats.org/officeDocument/2006/relationships" r:id="rId4"/>
          </a:graphicData>
        </a:graphic>
      </p:graphicFrame>
      <p:sp>
        <p:nvSpPr>
          <p:cNvPr id="9" name="Content Placeholder 2">
            <a:extLst>
              <a:ext uri="{FF2B5EF4-FFF2-40B4-BE49-F238E27FC236}">
                <a16:creationId xmlns:a16="http://schemas.microsoft.com/office/drawing/2014/main" id="{F8AC44CA-7538-3F4F-8DB2-BCE32F8BD6F7}"/>
              </a:ext>
            </a:extLst>
          </p:cNvPr>
          <p:cNvSpPr txBox="1">
            <a:spLocks/>
          </p:cNvSpPr>
          <p:nvPr/>
        </p:nvSpPr>
        <p:spPr>
          <a:xfrm>
            <a:off x="1114086" y="1487843"/>
            <a:ext cx="10515600" cy="4351338"/>
          </a:xfrm>
          <a:prstGeom prst="rect">
            <a:avLst/>
          </a:prstGeom>
        </p:spPr>
        <p:txBody>
          <a:bodyPr vert="horz" lIns="91440" tIns="45720" rIns="91440" bIns="45720" rtlCol="0">
            <a:norm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pPr>
              <a:buFont typeface="Courier New" panose="02070309020205020404" pitchFamily="49" charset="0"/>
              <a:buChar char="o"/>
            </a:pPr>
            <a:endParaRPr lang="en-US" altLang="zh-Hans" dirty="0">
              <a:solidFill>
                <a:schemeClr val="tx1"/>
              </a:solidFill>
              <a:latin typeface="Arial" panose="020B0604020202020204" pitchFamily="34" charset="0"/>
              <a:cs typeface="Arial" panose="020B0604020202020204" pitchFamily="34" charset="0"/>
            </a:endParaRPr>
          </a:p>
        </p:txBody>
      </p:sp>
      <p:sp>
        <p:nvSpPr>
          <p:cNvPr id="12" name="Content Placeholder 2">
            <a:extLst>
              <a:ext uri="{FF2B5EF4-FFF2-40B4-BE49-F238E27FC236}">
                <a16:creationId xmlns:a16="http://schemas.microsoft.com/office/drawing/2014/main" id="{0D497863-AEA4-D546-93D3-D7B198E68427}"/>
              </a:ext>
            </a:extLst>
          </p:cNvPr>
          <p:cNvSpPr txBox="1">
            <a:spLocks/>
          </p:cNvSpPr>
          <p:nvPr/>
        </p:nvSpPr>
        <p:spPr>
          <a:xfrm>
            <a:off x="1277632" y="1449175"/>
            <a:ext cx="7609513" cy="1304299"/>
          </a:xfrm>
          <a:prstGeom prst="rect">
            <a:avLst/>
          </a:prstGeom>
        </p:spPr>
        <p:txBody>
          <a:bodyPr vert="horz" lIns="91440" tIns="45720" rIns="91440" bIns="45720" rtlCol="0">
            <a:norm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pPr>
              <a:buFont typeface="Courier New" panose="02070309020205020404" pitchFamily="49" charset="0"/>
              <a:buChar char="o"/>
            </a:pPr>
            <a:r>
              <a:rPr lang="en-US" altLang="zh-Hans" dirty="0">
                <a:solidFill>
                  <a:schemeClr val="tx1"/>
                </a:solidFill>
                <a:latin typeface="Arial" panose="020B0604020202020204" pitchFamily="34" charset="0"/>
                <a:cs typeface="Arial" panose="020B0604020202020204" pitchFamily="34" charset="0"/>
              </a:rPr>
              <a:t>Gross</a:t>
            </a:r>
            <a:r>
              <a:rPr lang="zh-Hans" altLang="en-US" dirty="0">
                <a:solidFill>
                  <a:schemeClr val="tx1"/>
                </a:solidFill>
                <a:latin typeface="Arial" panose="020B0604020202020204" pitchFamily="34" charset="0"/>
                <a:cs typeface="Arial" panose="020B0604020202020204" pitchFamily="34" charset="0"/>
              </a:rPr>
              <a:t> </a:t>
            </a:r>
            <a:r>
              <a:rPr lang="en-US" altLang="zh-Hans" dirty="0">
                <a:solidFill>
                  <a:schemeClr val="tx1"/>
                </a:solidFill>
                <a:latin typeface="Arial" panose="020B0604020202020204" pitchFamily="34" charset="0"/>
                <a:cs typeface="Arial" panose="020B0604020202020204" pitchFamily="34" charset="0"/>
              </a:rPr>
              <a:t>distribution</a:t>
            </a:r>
          </a:p>
          <a:p>
            <a:pPr marL="0" indent="0">
              <a:buNone/>
            </a:pPr>
            <a:r>
              <a:rPr lang="en-US" altLang="zh-Hans" dirty="0">
                <a:solidFill>
                  <a:schemeClr val="tx1"/>
                </a:solidFill>
                <a:latin typeface="Arial" panose="020B0604020202020204" pitchFamily="34" charset="0"/>
                <a:cs typeface="Arial" panose="020B0604020202020204" pitchFamily="34" charset="0"/>
              </a:rPr>
              <a:t>Gross</a:t>
            </a:r>
            <a:r>
              <a:rPr lang="zh-Hans" altLang="en-US" dirty="0">
                <a:solidFill>
                  <a:schemeClr val="tx1"/>
                </a:solidFill>
                <a:latin typeface="Arial" panose="020B0604020202020204" pitchFamily="34" charset="0"/>
                <a:cs typeface="Arial" panose="020B0604020202020204" pitchFamily="34" charset="0"/>
              </a:rPr>
              <a:t> </a:t>
            </a:r>
            <a:r>
              <a:rPr lang="en-US" altLang="zh-Hans" dirty="0">
                <a:solidFill>
                  <a:schemeClr val="tx1"/>
                </a:solidFill>
                <a:latin typeface="Arial" panose="020B0604020202020204" pitchFamily="34" charset="0"/>
                <a:cs typeface="Arial" panose="020B0604020202020204" pitchFamily="34" charset="0"/>
              </a:rPr>
              <a:t>range</a:t>
            </a:r>
            <a:r>
              <a:rPr lang="zh-Hans" altLang="en-US" dirty="0">
                <a:solidFill>
                  <a:schemeClr val="tx1"/>
                </a:solidFill>
                <a:latin typeface="Arial" panose="020B0604020202020204" pitchFamily="34" charset="0"/>
                <a:cs typeface="Arial" panose="020B0604020202020204" pitchFamily="34" charset="0"/>
              </a:rPr>
              <a:t> </a:t>
            </a:r>
            <a:r>
              <a:rPr lang="en-US" altLang="zh-Hans" dirty="0">
                <a:solidFill>
                  <a:schemeClr val="tx1"/>
                </a:solidFill>
                <a:latin typeface="Arial" panose="020B0604020202020204" pitchFamily="34" charset="0"/>
                <a:cs typeface="Arial" panose="020B0604020202020204" pitchFamily="34" charset="0"/>
              </a:rPr>
              <a:t>from</a:t>
            </a:r>
            <a:r>
              <a:rPr lang="zh-Hans" altLang="en-US" dirty="0">
                <a:solidFill>
                  <a:schemeClr val="tx1"/>
                </a:solidFill>
                <a:latin typeface="Arial" panose="020B0604020202020204" pitchFamily="34" charset="0"/>
                <a:cs typeface="Arial" panose="020B0604020202020204" pitchFamily="34" charset="0"/>
              </a:rPr>
              <a:t> </a:t>
            </a:r>
            <a:r>
              <a:rPr lang="en-US" altLang="zh-Hans" dirty="0">
                <a:solidFill>
                  <a:schemeClr val="tx1"/>
                </a:solidFill>
                <a:latin typeface="Arial" panose="020B0604020202020204" pitchFamily="34" charset="0"/>
                <a:cs typeface="Arial" panose="020B0604020202020204" pitchFamily="34" charset="0"/>
              </a:rPr>
              <a:t>$65</a:t>
            </a:r>
            <a:r>
              <a:rPr lang="zh-Hans" altLang="en-US" dirty="0">
                <a:solidFill>
                  <a:schemeClr val="tx1"/>
                </a:solidFill>
                <a:latin typeface="Arial" panose="020B0604020202020204" pitchFamily="34" charset="0"/>
                <a:cs typeface="Arial" panose="020B0604020202020204" pitchFamily="34" charset="0"/>
              </a:rPr>
              <a:t> </a:t>
            </a:r>
            <a:r>
              <a:rPr lang="en-US" altLang="zh-Hans" dirty="0">
                <a:solidFill>
                  <a:schemeClr val="tx1"/>
                </a:solidFill>
                <a:latin typeface="Arial" panose="020B0604020202020204" pitchFamily="34" charset="0"/>
                <a:cs typeface="Arial" panose="020B0604020202020204" pitchFamily="34" charset="0"/>
              </a:rPr>
              <a:t>to</a:t>
            </a:r>
            <a:r>
              <a:rPr lang="zh-Hans" altLang="en-US" dirty="0">
                <a:solidFill>
                  <a:schemeClr val="tx1"/>
                </a:solidFill>
                <a:latin typeface="Arial" panose="020B0604020202020204" pitchFamily="34" charset="0"/>
                <a:cs typeface="Arial" panose="020B0604020202020204" pitchFamily="34" charset="0"/>
              </a:rPr>
              <a:t> </a:t>
            </a:r>
            <a:r>
              <a:rPr lang="en-US" altLang="zh-Hans" dirty="0">
                <a:solidFill>
                  <a:schemeClr val="tx1"/>
                </a:solidFill>
                <a:latin typeface="Arial" panose="020B0604020202020204" pitchFamily="34" charset="0"/>
                <a:cs typeface="Arial" panose="020B0604020202020204" pitchFamily="34" charset="0"/>
              </a:rPr>
              <a:t>$247,966,675</a:t>
            </a:r>
          </a:p>
          <a:p>
            <a:pPr marL="0" indent="0">
              <a:buNone/>
            </a:pPr>
            <a:r>
              <a:rPr lang="en-US" altLang="zh-Hans" dirty="0">
                <a:solidFill>
                  <a:schemeClr val="tx1"/>
                </a:solidFill>
                <a:latin typeface="Arial" panose="020B0604020202020204" pitchFamily="34" charset="0"/>
                <a:cs typeface="Arial" panose="020B0604020202020204" pitchFamily="34" charset="0"/>
              </a:rPr>
              <a:t>44%</a:t>
            </a:r>
            <a:r>
              <a:rPr lang="zh-Hans" altLang="en-US" dirty="0">
                <a:solidFill>
                  <a:schemeClr val="tx1"/>
                </a:solidFill>
                <a:latin typeface="Arial" panose="020B0604020202020204" pitchFamily="34" charset="0"/>
                <a:cs typeface="Arial" panose="020B0604020202020204" pitchFamily="34" charset="0"/>
              </a:rPr>
              <a:t> </a:t>
            </a:r>
            <a:r>
              <a:rPr lang="en-US" altLang="zh-Hans" dirty="0">
                <a:solidFill>
                  <a:schemeClr val="tx1"/>
                </a:solidFill>
                <a:latin typeface="Arial" panose="020B0604020202020204" pitchFamily="34" charset="0"/>
                <a:cs typeface="Arial" panose="020B0604020202020204" pitchFamily="34" charset="0"/>
              </a:rPr>
              <a:t>of</a:t>
            </a:r>
            <a:r>
              <a:rPr lang="zh-Hans" altLang="en-US" dirty="0">
                <a:solidFill>
                  <a:schemeClr val="tx1"/>
                </a:solidFill>
                <a:latin typeface="Arial" panose="020B0604020202020204" pitchFamily="34" charset="0"/>
                <a:cs typeface="Arial" panose="020B0604020202020204" pitchFamily="34" charset="0"/>
              </a:rPr>
              <a:t> </a:t>
            </a:r>
            <a:r>
              <a:rPr lang="en-US" altLang="zh-Hans" dirty="0">
                <a:solidFill>
                  <a:schemeClr val="tx1"/>
                </a:solidFill>
                <a:latin typeface="Arial" panose="020B0604020202020204" pitchFamily="34" charset="0"/>
                <a:cs typeface="Arial" panose="020B0604020202020204" pitchFamily="34" charset="0"/>
              </a:rPr>
              <a:t>movies</a:t>
            </a:r>
            <a:r>
              <a:rPr lang="zh-Hans" altLang="en-US" dirty="0">
                <a:solidFill>
                  <a:schemeClr val="tx1"/>
                </a:solidFill>
                <a:latin typeface="Arial" panose="020B0604020202020204" pitchFamily="34" charset="0"/>
                <a:cs typeface="Arial" panose="020B0604020202020204" pitchFamily="34" charset="0"/>
              </a:rPr>
              <a:t> </a:t>
            </a:r>
            <a:r>
              <a:rPr lang="en-US" altLang="zh-Hans" dirty="0">
                <a:solidFill>
                  <a:schemeClr val="tx1"/>
                </a:solidFill>
                <a:latin typeface="Arial" panose="020B0604020202020204" pitchFamily="34" charset="0"/>
                <a:cs typeface="Arial" panose="020B0604020202020204" pitchFamily="34" charset="0"/>
              </a:rPr>
              <a:t>get</a:t>
            </a:r>
            <a:r>
              <a:rPr lang="zh-Hans" altLang="en-US" dirty="0">
                <a:solidFill>
                  <a:schemeClr val="tx1"/>
                </a:solidFill>
                <a:latin typeface="Arial" panose="020B0604020202020204" pitchFamily="34" charset="0"/>
                <a:cs typeface="Arial" panose="020B0604020202020204" pitchFamily="34" charset="0"/>
              </a:rPr>
              <a:t> </a:t>
            </a:r>
            <a:r>
              <a:rPr lang="en-US" altLang="zh-Hans" dirty="0">
                <a:solidFill>
                  <a:schemeClr val="tx1"/>
                </a:solidFill>
                <a:latin typeface="Arial" panose="020B0604020202020204" pitchFamily="34" charset="0"/>
                <a:cs typeface="Arial" panose="020B0604020202020204" pitchFamily="34" charset="0"/>
              </a:rPr>
              <a:t>box</a:t>
            </a:r>
            <a:r>
              <a:rPr lang="zh-Hans" altLang="en-US" dirty="0">
                <a:solidFill>
                  <a:schemeClr val="tx1"/>
                </a:solidFill>
                <a:latin typeface="Arial" panose="020B0604020202020204" pitchFamily="34" charset="0"/>
                <a:cs typeface="Arial" panose="020B0604020202020204" pitchFamily="34" charset="0"/>
              </a:rPr>
              <a:t> </a:t>
            </a:r>
            <a:r>
              <a:rPr lang="en-US" altLang="zh-Hans" dirty="0">
                <a:solidFill>
                  <a:schemeClr val="tx1"/>
                </a:solidFill>
                <a:latin typeface="Arial" panose="020B0604020202020204" pitchFamily="34" charset="0"/>
                <a:cs typeface="Arial" panose="020B0604020202020204" pitchFamily="34" charset="0"/>
              </a:rPr>
              <a:t>office</a:t>
            </a:r>
            <a:r>
              <a:rPr lang="zh-Hans" altLang="en-US" dirty="0">
                <a:solidFill>
                  <a:schemeClr val="tx1"/>
                </a:solidFill>
                <a:latin typeface="Arial" panose="020B0604020202020204" pitchFamily="34" charset="0"/>
                <a:cs typeface="Arial" panose="020B0604020202020204" pitchFamily="34" charset="0"/>
              </a:rPr>
              <a:t> </a:t>
            </a:r>
            <a:r>
              <a:rPr lang="en-US" altLang="zh-Hans" dirty="0">
                <a:solidFill>
                  <a:schemeClr val="tx1"/>
                </a:solidFill>
                <a:latin typeface="Arial" panose="020B0604020202020204" pitchFamily="34" charset="0"/>
                <a:cs typeface="Arial" panose="020B0604020202020204" pitchFamily="34" charset="0"/>
              </a:rPr>
              <a:t>&lt;</a:t>
            </a:r>
            <a:r>
              <a:rPr lang="zh-Hans" altLang="en-US" dirty="0">
                <a:solidFill>
                  <a:schemeClr val="tx1"/>
                </a:solidFill>
                <a:latin typeface="Arial" panose="020B0604020202020204" pitchFamily="34" charset="0"/>
                <a:cs typeface="Arial" panose="020B0604020202020204" pitchFamily="34" charset="0"/>
              </a:rPr>
              <a:t> </a:t>
            </a:r>
            <a:r>
              <a:rPr lang="en-US" altLang="zh-Hans" dirty="0">
                <a:solidFill>
                  <a:schemeClr val="tx1"/>
                </a:solidFill>
                <a:latin typeface="Arial" panose="020B0604020202020204" pitchFamily="34" charset="0"/>
                <a:cs typeface="Arial" panose="020B0604020202020204" pitchFamily="34" charset="0"/>
              </a:rPr>
              <a:t>100M,</a:t>
            </a:r>
            <a:r>
              <a:rPr lang="zh-Hans" altLang="en-US" dirty="0">
                <a:solidFill>
                  <a:schemeClr val="tx1"/>
                </a:solidFill>
                <a:latin typeface="Arial" panose="020B0604020202020204" pitchFamily="34" charset="0"/>
                <a:cs typeface="Arial" panose="020B0604020202020204" pitchFamily="34" charset="0"/>
              </a:rPr>
              <a:t> </a:t>
            </a:r>
            <a:r>
              <a:rPr lang="en-US" altLang="zh-Hans" dirty="0">
                <a:solidFill>
                  <a:schemeClr val="tx1"/>
                </a:solidFill>
                <a:latin typeface="Arial" panose="020B0604020202020204" pitchFamily="34" charset="0"/>
                <a:cs typeface="Arial" panose="020B0604020202020204" pitchFamily="34" charset="0"/>
              </a:rPr>
              <a:t>and</a:t>
            </a:r>
            <a:r>
              <a:rPr lang="zh-Hans" altLang="en-US" dirty="0">
                <a:solidFill>
                  <a:schemeClr val="tx1"/>
                </a:solidFill>
                <a:latin typeface="Arial" panose="020B0604020202020204" pitchFamily="34" charset="0"/>
                <a:cs typeface="Arial" panose="020B0604020202020204" pitchFamily="34" charset="0"/>
              </a:rPr>
              <a:t> </a:t>
            </a:r>
            <a:r>
              <a:rPr lang="en-US" altLang="zh-Hans" dirty="0">
                <a:solidFill>
                  <a:schemeClr val="tx1"/>
                </a:solidFill>
                <a:latin typeface="Arial" panose="020B0604020202020204" pitchFamily="34" charset="0"/>
                <a:cs typeface="Arial" panose="020B0604020202020204" pitchFamily="34" charset="0"/>
              </a:rPr>
              <a:t>56%</a:t>
            </a:r>
            <a:r>
              <a:rPr lang="zh-Hans" altLang="en-US" dirty="0">
                <a:solidFill>
                  <a:schemeClr val="tx1"/>
                </a:solidFill>
                <a:latin typeface="Arial" panose="020B0604020202020204" pitchFamily="34" charset="0"/>
                <a:cs typeface="Arial" panose="020B0604020202020204" pitchFamily="34" charset="0"/>
              </a:rPr>
              <a:t> </a:t>
            </a:r>
            <a:r>
              <a:rPr lang="en-US" altLang="zh-Hans" dirty="0">
                <a:solidFill>
                  <a:schemeClr val="tx1"/>
                </a:solidFill>
                <a:latin typeface="Arial" panose="020B0604020202020204" pitchFamily="34" charset="0"/>
                <a:cs typeface="Arial" panose="020B0604020202020204" pitchFamily="34" charset="0"/>
              </a:rPr>
              <a:t>above</a:t>
            </a:r>
          </a:p>
        </p:txBody>
      </p:sp>
      <p:sp>
        <p:nvSpPr>
          <p:cNvPr id="13" name="Title 1">
            <a:extLst>
              <a:ext uri="{FF2B5EF4-FFF2-40B4-BE49-F238E27FC236}">
                <a16:creationId xmlns:a16="http://schemas.microsoft.com/office/drawing/2014/main" id="{85B2C500-7C9A-5D46-AF11-08ABCF6E9D23}"/>
              </a:ext>
            </a:extLst>
          </p:cNvPr>
          <p:cNvSpPr txBox="1">
            <a:spLocks/>
          </p:cNvSpPr>
          <p:nvPr/>
        </p:nvSpPr>
        <p:spPr>
          <a:xfrm>
            <a:off x="1088580" y="398123"/>
            <a:ext cx="4243708" cy="814228"/>
          </a:xfrm>
          <a:prstGeom prst="rect">
            <a:avLst/>
          </a:prstGeom>
        </p:spPr>
        <p:txBody>
          <a:bodyPr vert="horz" lIns="91440" tIns="45720" rIns="91440" bIns="45720" rtlCol="0" anchor="t">
            <a:normAutofit/>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r>
              <a:rPr lang="en-US" altLang="zh-CN" sz="3600" dirty="0">
                <a:solidFill>
                  <a:schemeClr val="tx1"/>
                </a:solidFill>
                <a:latin typeface="Arial" panose="020B0604020202020204" pitchFamily="34" charset="0"/>
                <a:cs typeface="Arial" panose="020B0604020202020204" pitchFamily="34" charset="0"/>
              </a:rPr>
              <a:t>Dataset</a:t>
            </a:r>
            <a:r>
              <a:rPr lang="zh-CN" altLang="en-US" sz="3600" dirty="0">
                <a:solidFill>
                  <a:schemeClr val="tx1"/>
                </a:solidFill>
                <a:latin typeface="Arial" panose="020B0604020202020204" pitchFamily="34" charset="0"/>
                <a:cs typeface="Arial" panose="020B0604020202020204" pitchFamily="34" charset="0"/>
              </a:rPr>
              <a:t> </a:t>
            </a:r>
            <a:r>
              <a:rPr lang="en-US" altLang="zh-CN" sz="3600" dirty="0">
                <a:solidFill>
                  <a:schemeClr val="tx1"/>
                </a:solidFill>
                <a:latin typeface="Arial" panose="020B0604020202020204" pitchFamily="34" charset="0"/>
                <a:cs typeface="Arial" panose="020B0604020202020204" pitchFamily="34" charset="0"/>
              </a:rPr>
              <a:t>Analysis</a:t>
            </a:r>
            <a:endParaRPr lang="en-US" sz="3600" dirty="0">
              <a:latin typeface="Arial" panose="020B0604020202020204" pitchFamily="34" charset="0"/>
              <a:cs typeface="Arial" panose="020B0604020202020204" pitchFamily="34" charset="0"/>
            </a:endParaRPr>
          </a:p>
        </p:txBody>
      </p:sp>
      <p:sp>
        <p:nvSpPr>
          <p:cNvPr id="14" name="L-Shape 13">
            <a:extLst>
              <a:ext uri="{FF2B5EF4-FFF2-40B4-BE49-F238E27FC236}">
                <a16:creationId xmlns:a16="http://schemas.microsoft.com/office/drawing/2014/main" id="{D70CFEEC-1ED2-C741-9BBB-C71C698AFEE2}"/>
              </a:ext>
            </a:extLst>
          </p:cNvPr>
          <p:cNvSpPr/>
          <p:nvPr/>
        </p:nvSpPr>
        <p:spPr>
          <a:xfrm rot="5400000">
            <a:off x="8673440" y="20808"/>
            <a:ext cx="2216048" cy="2619910"/>
          </a:xfrm>
          <a:prstGeom prst="corner">
            <a:avLst>
              <a:gd name="adj1" fmla="val 21429"/>
              <a:gd name="adj2" fmla="val 20552"/>
            </a:avLst>
          </a:prstGeom>
          <a:solidFill>
            <a:srgbClr val="44443A"/>
          </a:solidFill>
          <a:ln>
            <a:solidFill>
              <a:srgbClr val="4444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053396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D9D9D0AB-1E2F-44A8-B9C6-FA40983018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2ECE75E3-5B32-B842-8097-E256B8E92008}"/>
              </a:ext>
            </a:extLst>
          </p:cNvPr>
          <p:cNvPicPr>
            <a:picLocks noChangeAspect="1"/>
          </p:cNvPicPr>
          <p:nvPr/>
        </p:nvPicPr>
        <p:blipFill rotWithShape="1">
          <a:blip r:embed="rId2"/>
          <a:srcRect l="5020" r="2" b="2"/>
          <a:stretch/>
        </p:blipFill>
        <p:spPr>
          <a:xfrm>
            <a:off x="4265253" y="472816"/>
            <a:ext cx="4042636" cy="3192239"/>
          </a:xfrm>
          <a:prstGeom prst="rect">
            <a:avLst/>
          </a:prstGeom>
          <a:effectLst>
            <a:softEdge rad="38100"/>
          </a:effectLst>
        </p:spPr>
      </p:pic>
      <p:pic>
        <p:nvPicPr>
          <p:cNvPr id="13" name="Picture 12">
            <a:extLst>
              <a:ext uri="{FF2B5EF4-FFF2-40B4-BE49-F238E27FC236}">
                <a16:creationId xmlns:a16="http://schemas.microsoft.com/office/drawing/2014/main" id="{B690CF39-DC17-3F42-8763-96EADC594F35}"/>
              </a:ext>
            </a:extLst>
          </p:cNvPr>
          <p:cNvPicPr>
            <a:picLocks noChangeAspect="1"/>
          </p:cNvPicPr>
          <p:nvPr/>
        </p:nvPicPr>
        <p:blipFill rotWithShape="1">
          <a:blip r:embed="rId3"/>
          <a:srcRect l="15788" r="30757" b="-2"/>
          <a:stretch/>
        </p:blipFill>
        <p:spPr>
          <a:xfrm>
            <a:off x="8942136" y="824734"/>
            <a:ext cx="3249864" cy="4726979"/>
          </a:xfrm>
          <a:prstGeom prst="rect">
            <a:avLst/>
          </a:prstGeom>
          <a:effectLst>
            <a:softEdge rad="12700"/>
          </a:effectLst>
        </p:spPr>
      </p:pic>
      <p:sp useBgFill="1">
        <p:nvSpPr>
          <p:cNvPr id="20" name="Rectangle 19">
            <a:extLst>
              <a:ext uri="{FF2B5EF4-FFF2-40B4-BE49-F238E27FC236}">
                <a16:creationId xmlns:a16="http://schemas.microsoft.com/office/drawing/2014/main" id="{D8968742-1D40-4F6B-9272-064FD1631B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30486" y="6453386"/>
            <a:ext cx="573314" cy="4046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22B73F0A-2323-034C-ADD4-D4AE638115EA}"/>
              </a:ext>
            </a:extLst>
          </p:cNvPr>
          <p:cNvPicPr>
            <a:picLocks noChangeAspect="1"/>
          </p:cNvPicPr>
          <p:nvPr/>
        </p:nvPicPr>
        <p:blipFill rotWithShape="1">
          <a:blip r:embed="rId4"/>
          <a:srcRect l="8818" r="7" b="7"/>
          <a:stretch/>
        </p:blipFill>
        <p:spPr>
          <a:xfrm>
            <a:off x="143844" y="838746"/>
            <a:ext cx="3664827" cy="2367505"/>
          </a:xfrm>
          <a:prstGeom prst="rect">
            <a:avLst/>
          </a:prstGeom>
        </p:spPr>
      </p:pic>
      <p:sp>
        <p:nvSpPr>
          <p:cNvPr id="22" name="Freeform: Shape 21">
            <a:extLst>
              <a:ext uri="{FF2B5EF4-FFF2-40B4-BE49-F238E27FC236}">
                <a16:creationId xmlns:a16="http://schemas.microsoft.com/office/drawing/2014/main" id="{3CCC9FC1-68AD-40AD-85B6-A0E7053D67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791963" y="451044"/>
            <a:ext cx="2308583" cy="2741196"/>
          </a:xfrm>
          <a:custGeom>
            <a:avLst/>
            <a:gdLst>
              <a:gd name="connsiteX0" fmla="*/ 2308583 w 2308583"/>
              <a:gd name="connsiteY0" fmla="*/ 2741196 h 2741196"/>
              <a:gd name="connsiteX1" fmla="*/ 462 w 2308583"/>
              <a:gd name="connsiteY1" fmla="*/ 2741196 h 2741196"/>
              <a:gd name="connsiteX2" fmla="*/ 0 w 2308583"/>
              <a:gd name="connsiteY2" fmla="*/ 2469337 h 2741196"/>
              <a:gd name="connsiteX3" fmla="*/ 2022607 w 2308583"/>
              <a:gd name="connsiteY3" fmla="*/ 2470269 h 2741196"/>
              <a:gd name="connsiteX4" fmla="*/ 2022607 w 2308583"/>
              <a:gd name="connsiteY4" fmla="*/ 0 h 2741196"/>
              <a:gd name="connsiteX5" fmla="*/ 2308583 w 2308583"/>
              <a:gd name="connsiteY5" fmla="*/ 0 h 2741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8583" h="2741196">
                <a:moveTo>
                  <a:pt x="2308583" y="2741196"/>
                </a:moveTo>
                <a:lnTo>
                  <a:pt x="462" y="2741196"/>
                </a:lnTo>
                <a:cubicBezTo>
                  <a:pt x="-462" y="2647366"/>
                  <a:pt x="923" y="2563167"/>
                  <a:pt x="0" y="2469337"/>
                </a:cubicBezTo>
                <a:lnTo>
                  <a:pt x="2022607" y="2470269"/>
                </a:lnTo>
                <a:lnTo>
                  <a:pt x="2022607" y="0"/>
                </a:lnTo>
                <a:lnTo>
                  <a:pt x="2308583" y="0"/>
                </a:lnTo>
                <a:close/>
              </a:path>
            </a:pathLst>
          </a:custGeom>
          <a:solidFill>
            <a:schemeClr val="tx2">
              <a:alpha val="80000"/>
            </a:schemeClr>
          </a:solidFill>
          <a:ln w="0">
            <a:noFill/>
            <a:prstDash val="solid"/>
            <a:round/>
            <a:headEnd/>
            <a:tailEnd/>
          </a:ln>
        </p:spPr>
      </p:sp>
      <p:sp>
        <p:nvSpPr>
          <p:cNvPr id="24" name="Freeform: Shape 23">
            <a:extLst>
              <a:ext uri="{FF2B5EF4-FFF2-40B4-BE49-F238E27FC236}">
                <a16:creationId xmlns:a16="http://schemas.microsoft.com/office/drawing/2014/main" id="{42B27A04-CA20-4DE3-83CB-6ED66E5E74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8485429" y="3248526"/>
            <a:ext cx="2308583" cy="2741196"/>
          </a:xfrm>
          <a:custGeom>
            <a:avLst/>
            <a:gdLst>
              <a:gd name="connsiteX0" fmla="*/ 2308583 w 2308583"/>
              <a:gd name="connsiteY0" fmla="*/ 2741196 h 2741196"/>
              <a:gd name="connsiteX1" fmla="*/ 462 w 2308583"/>
              <a:gd name="connsiteY1" fmla="*/ 2741196 h 2741196"/>
              <a:gd name="connsiteX2" fmla="*/ 0 w 2308583"/>
              <a:gd name="connsiteY2" fmla="*/ 2469337 h 2741196"/>
              <a:gd name="connsiteX3" fmla="*/ 2022607 w 2308583"/>
              <a:gd name="connsiteY3" fmla="*/ 2470269 h 2741196"/>
              <a:gd name="connsiteX4" fmla="*/ 2022607 w 2308583"/>
              <a:gd name="connsiteY4" fmla="*/ 0 h 2741196"/>
              <a:gd name="connsiteX5" fmla="*/ 2308583 w 2308583"/>
              <a:gd name="connsiteY5" fmla="*/ 0 h 2741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8583" h="2741196">
                <a:moveTo>
                  <a:pt x="2308583" y="2741196"/>
                </a:moveTo>
                <a:lnTo>
                  <a:pt x="462" y="2741196"/>
                </a:lnTo>
                <a:cubicBezTo>
                  <a:pt x="-462" y="2647366"/>
                  <a:pt x="923" y="2563167"/>
                  <a:pt x="0" y="2469337"/>
                </a:cubicBezTo>
                <a:lnTo>
                  <a:pt x="2022607" y="2470269"/>
                </a:lnTo>
                <a:lnTo>
                  <a:pt x="2022607" y="0"/>
                </a:lnTo>
                <a:lnTo>
                  <a:pt x="2308583" y="0"/>
                </a:lnTo>
                <a:close/>
              </a:path>
            </a:pathLst>
          </a:custGeom>
          <a:solidFill>
            <a:schemeClr val="tx2">
              <a:alpha val="80000"/>
            </a:schemeClr>
          </a:solidFill>
          <a:ln w="0">
            <a:noFill/>
            <a:prstDash val="solid"/>
            <a:round/>
            <a:headEnd/>
            <a:tailEnd/>
          </a:ln>
        </p:spPr>
      </p:sp>
      <p:sp>
        <p:nvSpPr>
          <p:cNvPr id="2" name="Title 1">
            <a:extLst>
              <a:ext uri="{FF2B5EF4-FFF2-40B4-BE49-F238E27FC236}">
                <a16:creationId xmlns:a16="http://schemas.microsoft.com/office/drawing/2014/main" id="{4BE6F32D-683B-B743-939B-17980178F9D7}"/>
              </a:ext>
            </a:extLst>
          </p:cNvPr>
          <p:cNvSpPr>
            <a:spLocks noGrp="1"/>
          </p:cNvSpPr>
          <p:nvPr>
            <p:ph type="title"/>
          </p:nvPr>
        </p:nvSpPr>
        <p:spPr>
          <a:xfrm>
            <a:off x="903514" y="3665055"/>
            <a:ext cx="7417208" cy="892052"/>
          </a:xfrm>
        </p:spPr>
        <p:txBody>
          <a:bodyPr anchor="ctr">
            <a:normAutofit/>
          </a:bodyPr>
          <a:lstStyle/>
          <a:p>
            <a:r>
              <a:rPr lang="en-US" altLang="zh-Hans" sz="3600" dirty="0"/>
              <a:t>Models</a:t>
            </a:r>
            <a:endParaRPr lang="en-US" sz="3600" dirty="0"/>
          </a:p>
        </p:txBody>
      </p:sp>
      <p:sp>
        <p:nvSpPr>
          <p:cNvPr id="3" name="Content Placeholder 2">
            <a:extLst>
              <a:ext uri="{FF2B5EF4-FFF2-40B4-BE49-F238E27FC236}">
                <a16:creationId xmlns:a16="http://schemas.microsoft.com/office/drawing/2014/main" id="{5DA56E05-A358-4D4E-8310-59E546125D16}"/>
              </a:ext>
            </a:extLst>
          </p:cNvPr>
          <p:cNvSpPr>
            <a:spLocks noGrp="1"/>
          </p:cNvSpPr>
          <p:nvPr>
            <p:ph idx="1"/>
          </p:nvPr>
        </p:nvSpPr>
        <p:spPr>
          <a:xfrm>
            <a:off x="903514" y="4735983"/>
            <a:ext cx="7417208" cy="1538527"/>
          </a:xfrm>
        </p:spPr>
        <p:txBody>
          <a:bodyPr>
            <a:normAutofit/>
          </a:bodyPr>
          <a:lstStyle/>
          <a:p>
            <a:pPr>
              <a:buFont typeface="Courier New" panose="02070309020205020404" pitchFamily="49" charset="0"/>
              <a:buChar char="o"/>
            </a:pPr>
            <a:r>
              <a:rPr lang="en-US" altLang="zh-Hans" dirty="0">
                <a:latin typeface="Arial" panose="020B0604020202020204" pitchFamily="34" charset="0"/>
                <a:cs typeface="Arial" panose="020B0604020202020204" pitchFamily="34" charset="0"/>
              </a:rPr>
              <a:t>Logistic</a:t>
            </a:r>
            <a:r>
              <a:rPr lang="zh-Hans" altLang="en-US" dirty="0">
                <a:latin typeface="Arial" panose="020B0604020202020204" pitchFamily="34" charset="0"/>
                <a:cs typeface="Arial" panose="020B0604020202020204" pitchFamily="34" charset="0"/>
              </a:rPr>
              <a:t> </a:t>
            </a:r>
            <a:r>
              <a:rPr lang="en-US" altLang="zh-Hans" dirty="0">
                <a:latin typeface="Arial" panose="020B0604020202020204" pitchFamily="34" charset="0"/>
                <a:cs typeface="Arial" panose="020B0604020202020204" pitchFamily="34" charset="0"/>
              </a:rPr>
              <a:t>Regression,</a:t>
            </a:r>
            <a:r>
              <a:rPr lang="zh-Hans" altLang="en-US" dirty="0">
                <a:latin typeface="Arial" panose="020B0604020202020204" pitchFamily="34" charset="0"/>
                <a:cs typeface="Arial" panose="020B0604020202020204" pitchFamily="34" charset="0"/>
              </a:rPr>
              <a:t> </a:t>
            </a:r>
            <a:r>
              <a:rPr lang="en-US" altLang="zh-Hans" dirty="0">
                <a:latin typeface="Arial" panose="020B0604020202020204" pitchFamily="34" charset="0"/>
                <a:cs typeface="Arial" panose="020B0604020202020204" pitchFamily="34" charset="0"/>
              </a:rPr>
              <a:t>SVM,</a:t>
            </a:r>
            <a:r>
              <a:rPr lang="zh-Hans" altLang="en-US" dirty="0">
                <a:latin typeface="Arial" panose="020B0604020202020204" pitchFamily="34" charset="0"/>
                <a:cs typeface="Arial" panose="020B0604020202020204" pitchFamily="34" charset="0"/>
              </a:rPr>
              <a:t> </a:t>
            </a:r>
            <a:r>
              <a:rPr lang="en-US" altLang="zh-Hans" dirty="0">
                <a:latin typeface="Arial" panose="020B0604020202020204" pitchFamily="34" charset="0"/>
                <a:cs typeface="Arial" panose="020B0604020202020204" pitchFamily="34" charset="0"/>
              </a:rPr>
              <a:t>Decision</a:t>
            </a:r>
            <a:r>
              <a:rPr lang="zh-Hans" altLang="en-US" dirty="0">
                <a:latin typeface="Arial" panose="020B0604020202020204" pitchFamily="34" charset="0"/>
                <a:cs typeface="Arial" panose="020B0604020202020204" pitchFamily="34" charset="0"/>
              </a:rPr>
              <a:t> </a:t>
            </a:r>
            <a:r>
              <a:rPr lang="en-US" altLang="zh-Hans" dirty="0">
                <a:latin typeface="Arial" panose="020B0604020202020204" pitchFamily="34" charset="0"/>
                <a:cs typeface="Arial" panose="020B0604020202020204" pitchFamily="34" charset="0"/>
              </a:rPr>
              <a:t>Tree</a:t>
            </a:r>
          </a:p>
          <a:p>
            <a:pPr>
              <a:buFont typeface="Courier New" panose="02070309020205020404" pitchFamily="49" charset="0"/>
              <a:buChar char="o"/>
            </a:pPr>
            <a:r>
              <a:rPr lang="en-US" altLang="zh-Hans" dirty="0">
                <a:latin typeface="Arial" panose="020B0604020202020204" pitchFamily="34" charset="0"/>
                <a:cs typeface="Arial" panose="020B0604020202020204" pitchFamily="34" charset="0"/>
              </a:rPr>
              <a:t>One-hot-encoder</a:t>
            </a:r>
            <a:r>
              <a:rPr lang="zh-Hans" altLang="en-US" dirty="0">
                <a:latin typeface="Arial" panose="020B0604020202020204" pitchFamily="34" charset="0"/>
                <a:cs typeface="Arial" panose="020B0604020202020204" pitchFamily="34" charset="0"/>
              </a:rPr>
              <a:t> </a:t>
            </a:r>
            <a:r>
              <a:rPr lang="en-US" altLang="zh-Hans" dirty="0">
                <a:latin typeface="Arial" panose="020B0604020202020204" pitchFamily="34" charset="0"/>
                <a:cs typeface="Arial" panose="020B0604020202020204" pitchFamily="34" charset="0"/>
              </a:rPr>
              <a:t>for</a:t>
            </a:r>
            <a:r>
              <a:rPr lang="zh-Hans" altLang="en-US" dirty="0">
                <a:latin typeface="Arial" panose="020B0604020202020204" pitchFamily="34" charset="0"/>
                <a:cs typeface="Arial" panose="020B0604020202020204" pitchFamily="34" charset="0"/>
              </a:rPr>
              <a:t> </a:t>
            </a:r>
            <a:r>
              <a:rPr lang="en-US" altLang="zh-Hans" dirty="0">
                <a:latin typeface="Arial" panose="020B0604020202020204" pitchFamily="34" charset="0"/>
                <a:cs typeface="Arial" panose="020B0604020202020204" pitchFamily="34" charset="0"/>
              </a:rPr>
              <a:t>non-numeric</a:t>
            </a:r>
            <a:r>
              <a:rPr lang="zh-Hans" altLang="en-US" dirty="0">
                <a:latin typeface="Arial" panose="020B0604020202020204" pitchFamily="34" charset="0"/>
                <a:cs typeface="Arial" panose="020B0604020202020204" pitchFamily="34" charset="0"/>
              </a:rPr>
              <a:t> </a:t>
            </a:r>
            <a:r>
              <a:rPr lang="en-US" altLang="zh-Hans" dirty="0">
                <a:latin typeface="Arial" panose="020B0604020202020204" pitchFamily="34" charset="0"/>
                <a:cs typeface="Arial" panose="020B0604020202020204" pitchFamily="34" charset="0"/>
              </a:rPr>
              <a:t>features</a:t>
            </a:r>
          </a:p>
          <a:p>
            <a:pPr>
              <a:buFont typeface="Courier New" panose="02070309020205020404" pitchFamily="49" charset="0"/>
              <a:buChar char="o"/>
            </a:pPr>
            <a:r>
              <a:rPr lang="en-US" altLang="zh-Hans" dirty="0">
                <a:latin typeface="Arial" panose="020B0604020202020204" pitchFamily="34" charset="0"/>
                <a:cs typeface="Arial" panose="020B0604020202020204" pitchFamily="34" charset="0"/>
              </a:rPr>
              <a:t>Tried</a:t>
            </a:r>
            <a:r>
              <a:rPr lang="zh-Hans" altLang="en-US" dirty="0">
                <a:latin typeface="Arial" panose="020B0604020202020204" pitchFamily="34" charset="0"/>
                <a:cs typeface="Arial" panose="020B0604020202020204" pitchFamily="34" charset="0"/>
              </a:rPr>
              <a:t> </a:t>
            </a:r>
            <a:r>
              <a:rPr lang="en-US" altLang="zh-Hans" dirty="0">
                <a:latin typeface="Arial" panose="020B0604020202020204" pitchFamily="34" charset="0"/>
                <a:cs typeface="Arial" panose="020B0604020202020204" pitchFamily="34" charset="0"/>
              </a:rPr>
              <a:t>labeling</a:t>
            </a:r>
            <a:r>
              <a:rPr lang="zh-Hans" altLang="en-US" dirty="0">
                <a:latin typeface="Arial" panose="020B0604020202020204" pitchFamily="34" charset="0"/>
                <a:cs typeface="Arial" panose="020B0604020202020204" pitchFamily="34" charset="0"/>
              </a:rPr>
              <a:t> </a:t>
            </a:r>
            <a:r>
              <a:rPr lang="en-US" altLang="zh-Hans" dirty="0">
                <a:latin typeface="Arial" panose="020B0604020202020204" pitchFamily="34" charset="0"/>
                <a:cs typeface="Arial" panose="020B0604020202020204" pitchFamily="34" charset="0"/>
              </a:rPr>
              <a:t>between</a:t>
            </a:r>
            <a:r>
              <a:rPr lang="zh-Hans" altLang="en-US" dirty="0">
                <a:latin typeface="Arial" panose="020B0604020202020204" pitchFamily="34" charset="0"/>
                <a:cs typeface="Arial" panose="020B0604020202020204" pitchFamily="34" charset="0"/>
              </a:rPr>
              <a:t> </a:t>
            </a:r>
            <a:r>
              <a:rPr lang="en-US" altLang="zh-Hans" dirty="0">
                <a:latin typeface="Arial" panose="020B0604020202020204" pitchFamily="34" charset="0"/>
                <a:cs typeface="Arial" panose="020B0604020202020204" pitchFamily="34" charset="0"/>
              </a:rPr>
              <a:t>binary</a:t>
            </a:r>
            <a:r>
              <a:rPr lang="zh-Hans" altLang="en-US" dirty="0">
                <a:latin typeface="Arial" panose="020B0604020202020204" pitchFamily="34" charset="0"/>
                <a:cs typeface="Arial" panose="020B0604020202020204" pitchFamily="34" charset="0"/>
              </a:rPr>
              <a:t> </a:t>
            </a:r>
            <a:r>
              <a:rPr lang="en-US" altLang="zh-Hans" dirty="0">
                <a:latin typeface="Arial" panose="020B0604020202020204" pitchFamily="34" charset="0"/>
                <a:cs typeface="Arial" panose="020B0604020202020204" pitchFamily="34" charset="0"/>
              </a:rPr>
              <a:t>(2)</a:t>
            </a:r>
            <a:r>
              <a:rPr lang="zh-Hans" altLang="en-US" dirty="0">
                <a:latin typeface="Arial" panose="020B0604020202020204" pitchFamily="34" charset="0"/>
                <a:cs typeface="Arial" panose="020B0604020202020204" pitchFamily="34" charset="0"/>
              </a:rPr>
              <a:t> </a:t>
            </a:r>
            <a:r>
              <a:rPr lang="en-US" altLang="zh-Hans" dirty="0">
                <a:latin typeface="Arial" panose="020B0604020202020204" pitchFamily="34" charset="0"/>
                <a:cs typeface="Arial" panose="020B0604020202020204" pitchFamily="34" charset="0"/>
              </a:rPr>
              <a:t>to</a:t>
            </a:r>
            <a:r>
              <a:rPr lang="zh-Hans" altLang="en-US" dirty="0">
                <a:latin typeface="Arial" panose="020B0604020202020204" pitchFamily="34" charset="0"/>
                <a:cs typeface="Arial" panose="020B0604020202020204" pitchFamily="34" charset="0"/>
              </a:rPr>
              <a:t> </a:t>
            </a:r>
            <a:r>
              <a:rPr lang="en-US" altLang="zh-Hans" dirty="0">
                <a:latin typeface="Arial" panose="020B0604020202020204" pitchFamily="34" charset="0"/>
                <a:cs typeface="Arial" panose="020B0604020202020204" pitchFamily="34" charset="0"/>
              </a:rPr>
              <a:t>up</a:t>
            </a:r>
            <a:r>
              <a:rPr lang="zh-Hans" altLang="en-US" dirty="0">
                <a:latin typeface="Arial" panose="020B0604020202020204" pitchFamily="34" charset="0"/>
                <a:cs typeface="Arial" panose="020B0604020202020204" pitchFamily="34" charset="0"/>
              </a:rPr>
              <a:t> </a:t>
            </a:r>
            <a:r>
              <a:rPr lang="en-US" altLang="zh-Hans" dirty="0">
                <a:latin typeface="Arial" panose="020B0604020202020204" pitchFamily="34" charset="0"/>
                <a:cs typeface="Arial" panose="020B0604020202020204" pitchFamily="34" charset="0"/>
              </a:rPr>
              <a:t>to</a:t>
            </a:r>
            <a:r>
              <a:rPr lang="zh-Hans" altLang="en-US" dirty="0">
                <a:latin typeface="Arial" panose="020B0604020202020204" pitchFamily="34" charset="0"/>
                <a:cs typeface="Arial" panose="020B0604020202020204" pitchFamily="34" charset="0"/>
              </a:rPr>
              <a:t> </a:t>
            </a:r>
            <a:r>
              <a:rPr lang="en-US" altLang="zh-Hans" dirty="0">
                <a:latin typeface="Arial" panose="020B0604020202020204" pitchFamily="34" charset="0"/>
                <a:cs typeface="Arial" panose="020B0604020202020204" pitchFamily="34" charset="0"/>
              </a:rPr>
              <a:t>24</a:t>
            </a:r>
            <a:r>
              <a:rPr lang="zh-Hans" altLang="en-US" dirty="0">
                <a:latin typeface="Arial" panose="020B0604020202020204" pitchFamily="34" charset="0"/>
                <a:cs typeface="Arial" panose="020B0604020202020204" pitchFamily="34" charset="0"/>
              </a:rPr>
              <a:t> </a:t>
            </a:r>
            <a:r>
              <a:rPr lang="en-US" altLang="zh-Hans" dirty="0">
                <a:latin typeface="Arial" panose="020B0604020202020204" pitchFamily="34" charset="0"/>
                <a:cs typeface="Arial" panose="020B0604020202020204" pitchFamily="34" charset="0"/>
              </a:rPr>
              <a:t>classes</a:t>
            </a:r>
          </a:p>
          <a:p>
            <a:endParaRPr lang="en-US" altLang="zh-Hans" dirty="0">
              <a:latin typeface="Arial" panose="020B0604020202020204" pitchFamily="34" charset="0"/>
              <a:cs typeface="Arial" panose="020B0604020202020204" pitchFamily="34" charset="0"/>
            </a:endParaRPr>
          </a:p>
          <a:p>
            <a:endParaRPr lang="en-US" altLang="zh-Han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653105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EFEDE4"/>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A204626-2220-4678-A939-FD94EA7B53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B97D8A6-1C5A-42B6-AE78-F3D0F9BDF0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83661" y="0"/>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AE711A66-C970-C640-99AF-011CB6D924C0}"/>
              </a:ext>
            </a:extLst>
          </p:cNvPr>
          <p:cNvSpPr/>
          <p:nvPr/>
        </p:nvSpPr>
        <p:spPr>
          <a:xfrm>
            <a:off x="6572978" y="0"/>
            <a:ext cx="1498469" cy="6858000"/>
          </a:xfrm>
          <a:prstGeom prst="rect">
            <a:avLst/>
          </a:prstGeom>
          <a:solidFill>
            <a:srgbClr val="EFED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59BA5EC-1B77-8C43-9E72-A3F74B172531}"/>
              </a:ext>
            </a:extLst>
          </p:cNvPr>
          <p:cNvSpPr>
            <a:spLocks noGrp="1"/>
          </p:cNvSpPr>
          <p:nvPr>
            <p:ph type="title"/>
          </p:nvPr>
        </p:nvSpPr>
        <p:spPr>
          <a:xfrm>
            <a:off x="784743" y="685800"/>
            <a:ext cx="5958837" cy="1485900"/>
          </a:xfrm>
        </p:spPr>
        <p:txBody>
          <a:bodyPr>
            <a:normAutofit/>
          </a:bodyPr>
          <a:lstStyle/>
          <a:p>
            <a:r>
              <a:rPr lang="en-US" altLang="zh-Hans">
                <a:latin typeface="Arial" panose="020B0604020202020204" pitchFamily="34" charset="0"/>
                <a:cs typeface="Arial" panose="020B0604020202020204" pitchFamily="34" charset="0"/>
              </a:rPr>
              <a:t>Result</a:t>
            </a:r>
            <a:endParaRPr lang="en-US">
              <a:latin typeface="Arial" panose="020B0604020202020204" pitchFamily="34" charset="0"/>
              <a:cs typeface="Arial" panose="020B0604020202020204" pitchFamily="34" charset="0"/>
            </a:endParaRPr>
          </a:p>
        </p:txBody>
      </p:sp>
      <p:sp>
        <p:nvSpPr>
          <p:cNvPr id="4" name="Content Placeholder 2">
            <a:extLst>
              <a:ext uri="{FF2B5EF4-FFF2-40B4-BE49-F238E27FC236}">
                <a16:creationId xmlns:a16="http://schemas.microsoft.com/office/drawing/2014/main" id="{22F1670C-24CC-1E4B-B429-0EE4A1078FA7}"/>
              </a:ext>
            </a:extLst>
          </p:cNvPr>
          <p:cNvSpPr>
            <a:spLocks noGrp="1"/>
          </p:cNvSpPr>
          <p:nvPr>
            <p:ph idx="1"/>
          </p:nvPr>
        </p:nvSpPr>
        <p:spPr>
          <a:xfrm>
            <a:off x="784743" y="2286000"/>
            <a:ext cx="5716298" cy="3581400"/>
          </a:xfrm>
        </p:spPr>
        <p:txBody>
          <a:bodyPr>
            <a:normAutofit/>
          </a:bodyPr>
          <a:lstStyle/>
          <a:p>
            <a:pPr>
              <a:buFont typeface="Courier New" panose="02070309020205020404" pitchFamily="49" charset="0"/>
              <a:buChar char="o"/>
            </a:pPr>
            <a:r>
              <a:rPr lang="en-US" altLang="zh-Hans" dirty="0">
                <a:latin typeface="Arial" panose="020B0604020202020204" pitchFamily="34" charset="0"/>
                <a:cs typeface="Arial" panose="020B0604020202020204" pitchFamily="34" charset="0"/>
              </a:rPr>
              <a:t>Baseline:</a:t>
            </a:r>
            <a:r>
              <a:rPr lang="zh-Hans" altLang="en-US" dirty="0">
                <a:latin typeface="Arial" panose="020B0604020202020204" pitchFamily="34" charset="0"/>
                <a:cs typeface="Arial" panose="020B0604020202020204" pitchFamily="34" charset="0"/>
              </a:rPr>
              <a:t> </a:t>
            </a:r>
            <a:r>
              <a:rPr lang="en-US" altLang="zh-Hans" dirty="0">
                <a:latin typeface="Arial" panose="020B0604020202020204" pitchFamily="34" charset="0"/>
                <a:cs typeface="Arial" panose="020B0604020202020204" pitchFamily="34" charset="0"/>
              </a:rPr>
              <a:t>55%</a:t>
            </a:r>
          </a:p>
          <a:p>
            <a:pPr>
              <a:buFont typeface="Courier New" panose="02070309020205020404" pitchFamily="49" charset="0"/>
              <a:buChar char="o"/>
            </a:pPr>
            <a:endParaRPr lang="en-US" altLang="zh-Hans" dirty="0">
              <a:latin typeface="Arial" panose="020B0604020202020204" pitchFamily="34" charset="0"/>
              <a:cs typeface="Arial" panose="020B0604020202020204" pitchFamily="34" charset="0"/>
            </a:endParaRPr>
          </a:p>
          <a:p>
            <a:pPr>
              <a:buFont typeface="Courier New" panose="02070309020205020404" pitchFamily="49" charset="0"/>
              <a:buChar char="o"/>
            </a:pPr>
            <a:r>
              <a:rPr lang="en-US" altLang="zh-Hans" dirty="0">
                <a:latin typeface="Arial" panose="020B0604020202020204" pitchFamily="34" charset="0"/>
                <a:cs typeface="Arial" panose="020B0604020202020204" pitchFamily="34" charset="0"/>
              </a:rPr>
              <a:t>Logistic</a:t>
            </a:r>
            <a:r>
              <a:rPr lang="zh-Hans" altLang="en-US" dirty="0">
                <a:latin typeface="Arial" panose="020B0604020202020204" pitchFamily="34" charset="0"/>
                <a:cs typeface="Arial" panose="020B0604020202020204" pitchFamily="34" charset="0"/>
              </a:rPr>
              <a:t> </a:t>
            </a:r>
            <a:r>
              <a:rPr lang="en-US" altLang="zh-Hans" dirty="0">
                <a:latin typeface="Arial" panose="020B0604020202020204" pitchFamily="34" charset="0"/>
                <a:cs typeface="Arial" panose="020B0604020202020204" pitchFamily="34" charset="0"/>
              </a:rPr>
              <a:t>regression</a:t>
            </a:r>
            <a:r>
              <a:rPr lang="zh-Hans" altLang="en-US" dirty="0">
                <a:latin typeface="Arial" panose="020B0604020202020204" pitchFamily="34" charset="0"/>
                <a:cs typeface="Arial" panose="020B0604020202020204" pitchFamily="34" charset="0"/>
              </a:rPr>
              <a:t> </a:t>
            </a:r>
            <a:r>
              <a:rPr lang="en-US" altLang="zh-Hans" dirty="0">
                <a:latin typeface="Arial" panose="020B0604020202020204" pitchFamily="34" charset="0"/>
                <a:cs typeface="Arial" panose="020B0604020202020204" pitchFamily="34" charset="0"/>
              </a:rPr>
              <a:t>achieve</a:t>
            </a:r>
            <a:r>
              <a:rPr lang="zh-Hans" altLang="en-US" dirty="0">
                <a:latin typeface="Arial" panose="020B0604020202020204" pitchFamily="34" charset="0"/>
                <a:cs typeface="Arial" panose="020B0604020202020204" pitchFamily="34" charset="0"/>
              </a:rPr>
              <a:t> </a:t>
            </a:r>
            <a:r>
              <a:rPr lang="en-US" altLang="zh-Hans" dirty="0">
                <a:latin typeface="Arial" panose="020B0604020202020204" pitchFamily="34" charset="0"/>
                <a:cs typeface="Arial" panose="020B0604020202020204" pitchFamily="34" charset="0"/>
              </a:rPr>
              <a:t>the</a:t>
            </a:r>
            <a:r>
              <a:rPr lang="zh-Hans" altLang="en-US" dirty="0">
                <a:latin typeface="Arial" panose="020B0604020202020204" pitchFamily="34" charset="0"/>
                <a:cs typeface="Arial" panose="020B0604020202020204" pitchFamily="34" charset="0"/>
              </a:rPr>
              <a:t> </a:t>
            </a:r>
            <a:r>
              <a:rPr lang="en-US" altLang="zh-Hans" dirty="0">
                <a:latin typeface="Arial" panose="020B0604020202020204" pitchFamily="34" charset="0"/>
                <a:cs typeface="Arial" panose="020B0604020202020204" pitchFamily="34" charset="0"/>
              </a:rPr>
              <a:t>best</a:t>
            </a:r>
            <a:r>
              <a:rPr lang="zh-Hans" altLang="en-US" dirty="0">
                <a:latin typeface="Arial" panose="020B0604020202020204" pitchFamily="34" charset="0"/>
                <a:cs typeface="Arial" panose="020B0604020202020204" pitchFamily="34" charset="0"/>
              </a:rPr>
              <a:t> </a:t>
            </a:r>
            <a:r>
              <a:rPr lang="en-US" altLang="zh-Hans" dirty="0">
                <a:latin typeface="Arial" panose="020B0604020202020204" pitchFamily="34" charset="0"/>
                <a:cs typeface="Arial" panose="020B0604020202020204" pitchFamily="34" charset="0"/>
              </a:rPr>
              <a:t>accuracy</a:t>
            </a:r>
            <a:r>
              <a:rPr lang="zh-Hans" altLang="en-US" dirty="0">
                <a:latin typeface="Arial" panose="020B0604020202020204" pitchFamily="34" charset="0"/>
                <a:cs typeface="Arial" panose="020B0604020202020204" pitchFamily="34" charset="0"/>
              </a:rPr>
              <a:t> </a:t>
            </a:r>
            <a:r>
              <a:rPr lang="en-US" altLang="zh-Hans" dirty="0">
                <a:latin typeface="Arial" panose="020B0604020202020204" pitchFamily="34" charset="0"/>
                <a:cs typeface="Arial" panose="020B0604020202020204" pitchFamily="34" charset="0"/>
              </a:rPr>
              <a:t>of</a:t>
            </a:r>
            <a:r>
              <a:rPr lang="zh-Hans" altLang="en-US" dirty="0">
                <a:latin typeface="Arial" panose="020B0604020202020204" pitchFamily="34" charset="0"/>
                <a:cs typeface="Arial" panose="020B0604020202020204" pitchFamily="34" charset="0"/>
              </a:rPr>
              <a:t> </a:t>
            </a:r>
            <a:r>
              <a:rPr lang="en-US" altLang="zh-Hans" dirty="0">
                <a:latin typeface="Arial" panose="020B0604020202020204" pitchFamily="34" charset="0"/>
                <a:cs typeface="Arial" panose="020B0604020202020204" pitchFamily="34" charset="0"/>
              </a:rPr>
              <a:t>average</a:t>
            </a:r>
            <a:r>
              <a:rPr lang="zh-Hans" altLang="en-US" dirty="0">
                <a:latin typeface="Arial" panose="020B0604020202020204" pitchFamily="34" charset="0"/>
                <a:cs typeface="Arial" panose="020B0604020202020204" pitchFamily="34" charset="0"/>
              </a:rPr>
              <a:t> </a:t>
            </a:r>
            <a:r>
              <a:rPr lang="en-US" altLang="zh-Hans" dirty="0">
                <a:latin typeface="Arial" panose="020B0604020202020204" pitchFamily="34" charset="0"/>
                <a:cs typeface="Arial" panose="020B0604020202020204" pitchFamily="34" charset="0"/>
              </a:rPr>
              <a:t>72.9%</a:t>
            </a:r>
          </a:p>
          <a:p>
            <a:pPr>
              <a:buFont typeface="Courier New" panose="02070309020205020404" pitchFamily="49" charset="0"/>
              <a:buChar char="o"/>
            </a:pPr>
            <a:endParaRPr lang="en-US" dirty="0">
              <a:latin typeface="Arial" panose="020B0604020202020204" pitchFamily="34" charset="0"/>
              <a:cs typeface="Arial" panose="020B0604020202020204" pitchFamily="34" charset="0"/>
            </a:endParaRPr>
          </a:p>
          <a:p>
            <a:pPr>
              <a:buFont typeface="Courier New" panose="02070309020205020404" pitchFamily="49" charset="0"/>
              <a:buChar char="o"/>
            </a:pPr>
            <a:r>
              <a:rPr lang="en-US" altLang="zh-Hans" dirty="0">
                <a:latin typeface="Arial" panose="020B0604020202020204" pitchFamily="34" charset="0"/>
                <a:cs typeface="Arial" panose="020B0604020202020204" pitchFamily="34" charset="0"/>
              </a:rPr>
              <a:t>Decision</a:t>
            </a:r>
            <a:r>
              <a:rPr lang="zh-Hans" altLang="en-US" dirty="0">
                <a:latin typeface="Arial" panose="020B0604020202020204" pitchFamily="34" charset="0"/>
                <a:cs typeface="Arial" panose="020B0604020202020204" pitchFamily="34" charset="0"/>
              </a:rPr>
              <a:t> </a:t>
            </a:r>
            <a:r>
              <a:rPr lang="en-US" altLang="zh-Hans" dirty="0">
                <a:latin typeface="Arial" panose="020B0604020202020204" pitchFamily="34" charset="0"/>
                <a:cs typeface="Arial" panose="020B0604020202020204" pitchFamily="34" charset="0"/>
              </a:rPr>
              <a:t>tree</a:t>
            </a:r>
            <a:r>
              <a:rPr lang="zh-Hans" altLang="en-US" dirty="0">
                <a:latin typeface="Arial" panose="020B0604020202020204" pitchFamily="34" charset="0"/>
                <a:cs typeface="Arial" panose="020B0604020202020204" pitchFamily="34" charset="0"/>
              </a:rPr>
              <a:t> </a:t>
            </a:r>
            <a:r>
              <a:rPr lang="en-US" altLang="zh-Hans" dirty="0">
                <a:latin typeface="Arial" panose="020B0604020202020204" pitchFamily="34" charset="0"/>
                <a:cs typeface="Arial" panose="020B0604020202020204" pitchFamily="34" charset="0"/>
              </a:rPr>
              <a:t>is</a:t>
            </a:r>
            <a:r>
              <a:rPr lang="zh-Hans" altLang="en-US" dirty="0">
                <a:latin typeface="Arial" panose="020B0604020202020204" pitchFamily="34" charset="0"/>
                <a:cs typeface="Arial" panose="020B0604020202020204" pitchFamily="34" charset="0"/>
              </a:rPr>
              <a:t> </a:t>
            </a:r>
            <a:r>
              <a:rPr lang="en-US" altLang="zh-Hans" dirty="0">
                <a:latin typeface="Arial" panose="020B0604020202020204" pitchFamily="34" charset="0"/>
                <a:cs typeface="Arial" panose="020B0604020202020204" pitchFamily="34" charset="0"/>
              </a:rPr>
              <a:t>the</a:t>
            </a:r>
            <a:r>
              <a:rPr lang="zh-Hans" altLang="en-US" dirty="0">
                <a:latin typeface="Arial" panose="020B0604020202020204" pitchFamily="34" charset="0"/>
                <a:cs typeface="Arial" panose="020B0604020202020204" pitchFamily="34" charset="0"/>
              </a:rPr>
              <a:t> </a:t>
            </a:r>
            <a:r>
              <a:rPr lang="en-US" altLang="zh-Hans" dirty="0">
                <a:latin typeface="Arial" panose="020B0604020202020204" pitchFamily="34" charset="0"/>
                <a:cs typeface="Arial" panose="020B0604020202020204" pitchFamily="34" charset="0"/>
              </a:rPr>
              <a:t>second</a:t>
            </a:r>
            <a:r>
              <a:rPr lang="zh-Hans" altLang="en-US" dirty="0">
                <a:latin typeface="Arial" panose="020B0604020202020204" pitchFamily="34" charset="0"/>
                <a:cs typeface="Arial" panose="020B0604020202020204" pitchFamily="34" charset="0"/>
              </a:rPr>
              <a:t> </a:t>
            </a:r>
            <a:r>
              <a:rPr lang="en-US" altLang="zh-Hans" dirty="0">
                <a:latin typeface="Arial" panose="020B0604020202020204" pitchFamily="34" charset="0"/>
                <a:cs typeface="Arial" panose="020B0604020202020204" pitchFamily="34" charset="0"/>
              </a:rPr>
              <a:t>with</a:t>
            </a:r>
            <a:r>
              <a:rPr lang="zh-Hans" altLang="en-US" dirty="0">
                <a:latin typeface="Arial" panose="020B0604020202020204" pitchFamily="34" charset="0"/>
                <a:cs typeface="Arial" panose="020B0604020202020204" pitchFamily="34" charset="0"/>
              </a:rPr>
              <a:t> </a:t>
            </a:r>
            <a:r>
              <a:rPr lang="en-US" altLang="zh-Hans" dirty="0">
                <a:latin typeface="Arial" panose="020B0604020202020204" pitchFamily="34" charset="0"/>
                <a:cs typeface="Arial" panose="020B0604020202020204" pitchFamily="34" charset="0"/>
              </a:rPr>
              <a:t>67.2%</a:t>
            </a:r>
            <a:r>
              <a:rPr lang="zh-Hans" altLang="en-US" dirty="0">
                <a:latin typeface="Arial" panose="020B0604020202020204" pitchFamily="34" charset="0"/>
                <a:cs typeface="Arial" panose="020B0604020202020204" pitchFamily="34" charset="0"/>
              </a:rPr>
              <a:t> </a:t>
            </a:r>
            <a:r>
              <a:rPr lang="en-US" altLang="zh-Hans" dirty="0">
                <a:latin typeface="Arial" panose="020B0604020202020204" pitchFamily="34" charset="0"/>
                <a:cs typeface="Arial" panose="020B0604020202020204" pitchFamily="34" charset="0"/>
              </a:rPr>
              <a:t>accuracy</a:t>
            </a:r>
            <a:r>
              <a:rPr lang="zh-Hans" altLang="en-US" dirty="0">
                <a:latin typeface="Arial" panose="020B0604020202020204" pitchFamily="34" charset="0"/>
                <a:cs typeface="Arial" panose="020B0604020202020204" pitchFamily="34" charset="0"/>
              </a:rPr>
              <a:t> </a:t>
            </a:r>
            <a:r>
              <a:rPr lang="en-US" altLang="zh-Hans" dirty="0">
                <a:latin typeface="Arial" panose="020B0604020202020204" pitchFamily="34" charset="0"/>
                <a:cs typeface="Arial" panose="020B0604020202020204" pitchFamily="34" charset="0"/>
              </a:rPr>
              <a:t>on</a:t>
            </a:r>
            <a:r>
              <a:rPr lang="zh-Hans" altLang="en-US" dirty="0">
                <a:latin typeface="Arial" panose="020B0604020202020204" pitchFamily="34" charset="0"/>
                <a:cs typeface="Arial" panose="020B0604020202020204" pitchFamily="34" charset="0"/>
              </a:rPr>
              <a:t> </a:t>
            </a:r>
            <a:r>
              <a:rPr lang="en-US" altLang="zh-Hans" dirty="0">
                <a:latin typeface="Arial" panose="020B0604020202020204" pitchFamily="34" charset="0"/>
                <a:cs typeface="Arial" panose="020B0604020202020204" pitchFamily="34" charset="0"/>
              </a:rPr>
              <a:t>average</a:t>
            </a:r>
            <a:endParaRPr lang="en-US" dirty="0">
              <a:latin typeface="Arial" panose="020B0604020202020204" pitchFamily="34" charset="0"/>
              <a:cs typeface="Arial" panose="020B0604020202020204" pitchFamily="34" charset="0"/>
            </a:endParaRPr>
          </a:p>
        </p:txBody>
      </p:sp>
      <p:graphicFrame>
        <p:nvGraphicFramePr>
          <p:cNvPr id="5" name="Chart 4">
            <a:extLst>
              <a:ext uri="{FF2B5EF4-FFF2-40B4-BE49-F238E27FC236}">
                <a16:creationId xmlns:a16="http://schemas.microsoft.com/office/drawing/2014/main" id="{852700C7-00ED-7C42-89E6-367B4A6263A8}"/>
              </a:ext>
            </a:extLst>
          </p:cNvPr>
          <p:cNvGraphicFramePr/>
          <p:nvPr>
            <p:extLst>
              <p:ext uri="{D42A27DB-BD31-4B8C-83A1-F6EECF244321}">
                <p14:modId xmlns:p14="http://schemas.microsoft.com/office/powerpoint/2010/main" val="668022278"/>
              </p:ext>
            </p:extLst>
          </p:nvPr>
        </p:nvGraphicFramePr>
        <p:xfrm>
          <a:off x="7311724" y="640080"/>
          <a:ext cx="4576144" cy="5577840"/>
        </p:xfrm>
        <a:graphic>
          <a:graphicData uri="http://schemas.openxmlformats.org/drawingml/2006/chart">
            <c:chart xmlns:c="http://schemas.openxmlformats.org/drawingml/2006/chart" xmlns:r="http://schemas.openxmlformats.org/officeDocument/2006/relationships" r:id="rId2"/>
          </a:graphicData>
        </a:graphic>
      </p:graphicFrame>
      <p:sp>
        <p:nvSpPr>
          <p:cNvPr id="11" name="Rectangle 10">
            <a:extLst>
              <a:ext uri="{FF2B5EF4-FFF2-40B4-BE49-F238E27FC236}">
                <a16:creationId xmlns:a16="http://schemas.microsoft.com/office/drawing/2014/main" id="{21DE5832-8D46-7748-9DB9-5B1924E68B9D}"/>
              </a:ext>
            </a:extLst>
          </p:cNvPr>
          <p:cNvSpPr/>
          <p:nvPr/>
        </p:nvSpPr>
        <p:spPr>
          <a:xfrm>
            <a:off x="6832760" y="0"/>
            <a:ext cx="219182" cy="6858000"/>
          </a:xfrm>
          <a:prstGeom prst="rect">
            <a:avLst/>
          </a:prstGeom>
          <a:solidFill>
            <a:srgbClr val="191B0F"/>
          </a:solidFill>
          <a:ln>
            <a:solidFill>
              <a:srgbClr val="191B0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093861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101315" y="1525721"/>
            <a:ext cx="1496064" cy="1917424"/>
          </a:xfrm>
          <a:prstGeom prst="rect">
            <a:avLst/>
          </a:prstGeom>
        </p:spPr>
      </p:pic>
      <p:sp>
        <p:nvSpPr>
          <p:cNvPr id="3" name="TextBox 2"/>
          <p:cNvSpPr txBox="1"/>
          <p:nvPr/>
        </p:nvSpPr>
        <p:spPr>
          <a:xfrm>
            <a:off x="2123617" y="3500633"/>
            <a:ext cx="1567883" cy="738664"/>
          </a:xfrm>
          <a:prstGeom prst="rect">
            <a:avLst/>
          </a:prstGeom>
          <a:noFill/>
        </p:spPr>
        <p:txBody>
          <a:bodyPr wrap="square" rtlCol="0">
            <a:spAutoFit/>
          </a:bodyPr>
          <a:lstStyle/>
          <a:p>
            <a:pPr algn="ctr"/>
            <a:r>
              <a:rPr lang="en-US" sz="1200" dirty="0"/>
              <a:t>Kristin Scott Thomas (0.005306)</a:t>
            </a:r>
          </a:p>
          <a:p>
            <a:endParaRPr lang="en-US" dirty="0"/>
          </a:p>
        </p:txBody>
      </p:sp>
      <p:sp>
        <p:nvSpPr>
          <p:cNvPr id="5" name="TextBox 4"/>
          <p:cNvSpPr txBox="1"/>
          <p:nvPr/>
        </p:nvSpPr>
        <p:spPr>
          <a:xfrm>
            <a:off x="4359650" y="3500633"/>
            <a:ext cx="1529184" cy="738664"/>
          </a:xfrm>
          <a:prstGeom prst="rect">
            <a:avLst/>
          </a:prstGeom>
          <a:noFill/>
        </p:spPr>
        <p:txBody>
          <a:bodyPr wrap="square" rtlCol="0">
            <a:spAutoFit/>
          </a:bodyPr>
          <a:lstStyle/>
          <a:p>
            <a:pPr algn="ctr"/>
            <a:r>
              <a:rPr lang="en-US" sz="1200" dirty="0"/>
              <a:t>Dwayne Johnson (0.004891)</a:t>
            </a:r>
          </a:p>
          <a:p>
            <a:pPr algn="ctr"/>
            <a:endParaRPr lang="en-US" dirty="0"/>
          </a:p>
        </p:txBody>
      </p:sp>
      <p:sp>
        <p:nvSpPr>
          <p:cNvPr id="7" name="TextBox 6"/>
          <p:cNvSpPr txBox="1"/>
          <p:nvPr/>
        </p:nvSpPr>
        <p:spPr>
          <a:xfrm>
            <a:off x="6758077" y="3500633"/>
            <a:ext cx="1615342" cy="738664"/>
          </a:xfrm>
          <a:prstGeom prst="rect">
            <a:avLst/>
          </a:prstGeom>
          <a:noFill/>
        </p:spPr>
        <p:txBody>
          <a:bodyPr wrap="square" rtlCol="0">
            <a:spAutoFit/>
          </a:bodyPr>
          <a:lstStyle/>
          <a:p>
            <a:pPr algn="ctr"/>
            <a:r>
              <a:rPr lang="en-US" sz="1200" dirty="0"/>
              <a:t>Hugh Jackman (0.004289)</a:t>
            </a:r>
          </a:p>
          <a:p>
            <a:pPr algn="ctr"/>
            <a:endParaRPr lang="en-US" dirty="0"/>
          </a:p>
        </p:txBody>
      </p:sp>
      <p:sp>
        <p:nvSpPr>
          <p:cNvPr id="9" name="TextBox 8"/>
          <p:cNvSpPr txBox="1"/>
          <p:nvPr/>
        </p:nvSpPr>
        <p:spPr>
          <a:xfrm>
            <a:off x="9041568" y="3500633"/>
            <a:ext cx="1569821" cy="738664"/>
          </a:xfrm>
          <a:prstGeom prst="rect">
            <a:avLst/>
          </a:prstGeom>
          <a:noFill/>
        </p:spPr>
        <p:txBody>
          <a:bodyPr wrap="square" rtlCol="0">
            <a:spAutoFit/>
          </a:bodyPr>
          <a:lstStyle/>
          <a:p>
            <a:pPr algn="ctr"/>
            <a:r>
              <a:rPr lang="it-IT" sz="1200" dirty="0"/>
              <a:t>Samuel L. Jackson (0.004277)</a:t>
            </a:r>
          </a:p>
          <a:p>
            <a:endParaRPr lang="en-US" dirty="0"/>
          </a:p>
        </p:txBody>
      </p:sp>
      <p:sp>
        <p:nvSpPr>
          <p:cNvPr id="11" name="TextBox 10"/>
          <p:cNvSpPr txBox="1"/>
          <p:nvPr/>
        </p:nvSpPr>
        <p:spPr>
          <a:xfrm>
            <a:off x="1723823" y="6029396"/>
            <a:ext cx="1846011" cy="738664"/>
          </a:xfrm>
          <a:prstGeom prst="rect">
            <a:avLst/>
          </a:prstGeom>
          <a:noFill/>
        </p:spPr>
        <p:txBody>
          <a:bodyPr wrap="square" rtlCol="0">
            <a:spAutoFit/>
          </a:bodyPr>
          <a:lstStyle/>
          <a:p>
            <a:pPr algn="ctr"/>
            <a:r>
              <a:rPr lang="is-IS" sz="1200" dirty="0"/>
              <a:t>Anna Kendrick </a:t>
            </a:r>
          </a:p>
          <a:p>
            <a:pPr algn="ctr"/>
            <a:r>
              <a:rPr lang="is-IS" sz="1200" dirty="0"/>
              <a:t>(0.004172)</a:t>
            </a:r>
          </a:p>
          <a:p>
            <a:endParaRPr lang="en-US" dirty="0"/>
          </a:p>
        </p:txBody>
      </p:sp>
      <p:sp>
        <p:nvSpPr>
          <p:cNvPr id="13" name="TextBox 12"/>
          <p:cNvSpPr txBox="1"/>
          <p:nvPr/>
        </p:nvSpPr>
        <p:spPr>
          <a:xfrm>
            <a:off x="4235923" y="6104346"/>
            <a:ext cx="1846011" cy="738664"/>
          </a:xfrm>
          <a:prstGeom prst="rect">
            <a:avLst/>
          </a:prstGeom>
          <a:noFill/>
        </p:spPr>
        <p:txBody>
          <a:bodyPr wrap="square" rtlCol="0">
            <a:spAutoFit/>
          </a:bodyPr>
          <a:lstStyle/>
          <a:p>
            <a:pPr algn="ctr"/>
            <a:r>
              <a:rPr lang="en-US" sz="1200" dirty="0"/>
              <a:t>Johnny Depp</a:t>
            </a:r>
          </a:p>
          <a:p>
            <a:pPr algn="ctr"/>
            <a:r>
              <a:rPr lang="en-US" sz="1200" dirty="0"/>
              <a:t> (0.004110)</a:t>
            </a:r>
          </a:p>
          <a:p>
            <a:pPr algn="ctr"/>
            <a:endParaRPr lang="en-US" dirty="0"/>
          </a:p>
        </p:txBody>
      </p:sp>
      <p:sp>
        <p:nvSpPr>
          <p:cNvPr id="15" name="TextBox 14"/>
          <p:cNvSpPr txBox="1"/>
          <p:nvPr/>
        </p:nvSpPr>
        <p:spPr>
          <a:xfrm>
            <a:off x="6463212" y="6119336"/>
            <a:ext cx="1846011" cy="738664"/>
          </a:xfrm>
          <a:prstGeom prst="rect">
            <a:avLst/>
          </a:prstGeom>
          <a:noFill/>
        </p:spPr>
        <p:txBody>
          <a:bodyPr wrap="square" rtlCol="0">
            <a:spAutoFit/>
          </a:bodyPr>
          <a:lstStyle/>
          <a:p>
            <a:pPr algn="ctr"/>
            <a:r>
              <a:rPr lang="en-US" sz="1200" dirty="0"/>
              <a:t>Will Ferrell </a:t>
            </a:r>
          </a:p>
          <a:p>
            <a:pPr algn="ctr"/>
            <a:r>
              <a:rPr lang="en-US" sz="1200" dirty="0"/>
              <a:t>(0.004053)</a:t>
            </a:r>
          </a:p>
          <a:p>
            <a:pPr algn="ctr"/>
            <a:endParaRPr lang="en-US" dirty="0"/>
          </a:p>
        </p:txBody>
      </p:sp>
      <p:sp>
        <p:nvSpPr>
          <p:cNvPr id="17" name="TextBox 16"/>
          <p:cNvSpPr txBox="1"/>
          <p:nvPr/>
        </p:nvSpPr>
        <p:spPr>
          <a:xfrm>
            <a:off x="8921600" y="6088538"/>
            <a:ext cx="1846011" cy="738664"/>
          </a:xfrm>
          <a:prstGeom prst="rect">
            <a:avLst/>
          </a:prstGeom>
          <a:noFill/>
        </p:spPr>
        <p:txBody>
          <a:bodyPr wrap="square" rtlCol="0">
            <a:spAutoFit/>
          </a:bodyPr>
          <a:lstStyle/>
          <a:p>
            <a:pPr algn="ctr"/>
            <a:r>
              <a:rPr lang="it-IT" sz="1200" dirty="0"/>
              <a:t>Nicolas Cage </a:t>
            </a:r>
          </a:p>
          <a:p>
            <a:pPr algn="ctr"/>
            <a:r>
              <a:rPr lang="it-IT" sz="1200" dirty="0"/>
              <a:t>(0.003917)</a:t>
            </a:r>
          </a:p>
          <a:p>
            <a:endParaRPr lang="en-US" dirty="0"/>
          </a:p>
        </p:txBody>
      </p:sp>
      <p:pic>
        <p:nvPicPr>
          <p:cNvPr id="18" name="Picture 17"/>
          <p:cNvPicPr>
            <a:picLocks noChangeAspect="1"/>
          </p:cNvPicPr>
          <p:nvPr/>
        </p:nvPicPr>
        <p:blipFill rotWithShape="1">
          <a:blip r:embed="rId4"/>
          <a:srcRect t="10804"/>
          <a:stretch/>
        </p:blipFill>
        <p:spPr>
          <a:xfrm>
            <a:off x="4466621" y="1489895"/>
            <a:ext cx="1530671" cy="1953250"/>
          </a:xfrm>
          <a:prstGeom prst="rect">
            <a:avLst/>
          </a:prstGeom>
        </p:spPr>
      </p:pic>
      <p:pic>
        <p:nvPicPr>
          <p:cNvPr id="20" name="Picture 19"/>
          <p:cNvPicPr>
            <a:picLocks noChangeAspect="1"/>
          </p:cNvPicPr>
          <p:nvPr/>
        </p:nvPicPr>
        <p:blipFill>
          <a:blip r:embed="rId5"/>
          <a:stretch>
            <a:fillRect/>
          </a:stretch>
        </p:blipFill>
        <p:spPr>
          <a:xfrm>
            <a:off x="6735475" y="1483702"/>
            <a:ext cx="1660545" cy="1959443"/>
          </a:xfrm>
          <a:prstGeom prst="rect">
            <a:avLst/>
          </a:prstGeom>
        </p:spPr>
      </p:pic>
      <p:pic>
        <p:nvPicPr>
          <p:cNvPr id="23" name="Picture 22"/>
          <p:cNvPicPr>
            <a:picLocks noChangeAspect="1"/>
          </p:cNvPicPr>
          <p:nvPr/>
        </p:nvPicPr>
        <p:blipFill rotWithShape="1">
          <a:blip r:embed="rId6"/>
          <a:srcRect b="10724"/>
          <a:stretch/>
        </p:blipFill>
        <p:spPr>
          <a:xfrm>
            <a:off x="9056558" y="1460792"/>
            <a:ext cx="1632676" cy="2005848"/>
          </a:xfrm>
          <a:prstGeom prst="rect">
            <a:avLst/>
          </a:prstGeom>
        </p:spPr>
      </p:pic>
      <p:pic>
        <p:nvPicPr>
          <p:cNvPr id="25" name="Picture 24"/>
          <p:cNvPicPr>
            <a:picLocks noChangeAspect="1"/>
          </p:cNvPicPr>
          <p:nvPr/>
        </p:nvPicPr>
        <p:blipFill rotWithShape="1">
          <a:blip r:embed="rId7"/>
          <a:srcRect b="10547"/>
          <a:stretch/>
        </p:blipFill>
        <p:spPr>
          <a:xfrm>
            <a:off x="2028335" y="4117785"/>
            <a:ext cx="1444242" cy="1913715"/>
          </a:xfrm>
          <a:prstGeom prst="rect">
            <a:avLst/>
          </a:prstGeom>
        </p:spPr>
      </p:pic>
      <p:pic>
        <p:nvPicPr>
          <p:cNvPr id="27" name="Picture 26"/>
          <p:cNvPicPr>
            <a:picLocks noChangeAspect="1"/>
          </p:cNvPicPr>
          <p:nvPr/>
        </p:nvPicPr>
        <p:blipFill rotWithShape="1">
          <a:blip r:embed="rId8"/>
          <a:srcRect b="19303"/>
          <a:stretch/>
        </p:blipFill>
        <p:spPr>
          <a:xfrm>
            <a:off x="4462446" y="4072027"/>
            <a:ext cx="1544101" cy="1987349"/>
          </a:xfrm>
          <a:prstGeom prst="rect">
            <a:avLst/>
          </a:prstGeom>
        </p:spPr>
      </p:pic>
      <p:pic>
        <p:nvPicPr>
          <p:cNvPr id="28" name="Picture 27"/>
          <p:cNvPicPr>
            <a:picLocks noChangeAspect="1"/>
          </p:cNvPicPr>
          <p:nvPr/>
        </p:nvPicPr>
        <p:blipFill rotWithShape="1">
          <a:blip r:embed="rId9"/>
          <a:srcRect b="10377"/>
          <a:stretch/>
        </p:blipFill>
        <p:spPr>
          <a:xfrm>
            <a:off x="9056559" y="4071896"/>
            <a:ext cx="1645324" cy="2033736"/>
          </a:xfrm>
          <a:prstGeom prst="rect">
            <a:avLst/>
          </a:prstGeom>
        </p:spPr>
      </p:pic>
      <p:pic>
        <p:nvPicPr>
          <p:cNvPr id="30" name="Picture 29"/>
          <p:cNvPicPr>
            <a:picLocks noChangeAspect="1"/>
          </p:cNvPicPr>
          <p:nvPr/>
        </p:nvPicPr>
        <p:blipFill rotWithShape="1">
          <a:blip r:embed="rId10"/>
          <a:srcRect b="9033"/>
          <a:stretch/>
        </p:blipFill>
        <p:spPr>
          <a:xfrm>
            <a:off x="6696990" y="4058317"/>
            <a:ext cx="1669126" cy="2032650"/>
          </a:xfrm>
          <a:prstGeom prst="rect">
            <a:avLst/>
          </a:prstGeom>
        </p:spPr>
      </p:pic>
      <p:sp>
        <p:nvSpPr>
          <p:cNvPr id="21" name="Rectangle 20">
            <a:extLst>
              <a:ext uri="{FF2B5EF4-FFF2-40B4-BE49-F238E27FC236}">
                <a16:creationId xmlns:a16="http://schemas.microsoft.com/office/drawing/2014/main" id="{0FEBE0FE-5EFD-0643-8E43-278D0FFAF507}"/>
              </a:ext>
            </a:extLst>
          </p:cNvPr>
          <p:cNvSpPr/>
          <p:nvPr/>
        </p:nvSpPr>
        <p:spPr>
          <a:xfrm>
            <a:off x="1534367" y="1095797"/>
            <a:ext cx="5856157" cy="369332"/>
          </a:xfrm>
          <a:prstGeom prst="rect">
            <a:avLst/>
          </a:prstGeom>
        </p:spPr>
        <p:txBody>
          <a:bodyPr wrap="square">
            <a:spAutoFit/>
          </a:bodyPr>
          <a:lstStyle/>
          <a:p>
            <a:r>
              <a:rPr lang="en-US" altLang="zh-Hans" dirty="0">
                <a:effectLst/>
                <a:latin typeface="Arial" panose="020B0604020202020204" pitchFamily="34" charset="0"/>
                <a:cs typeface="Arial" panose="020B0604020202020204" pitchFamily="34" charset="0"/>
              </a:rPr>
              <a:t>Top</a:t>
            </a:r>
            <a:r>
              <a:rPr lang="zh-Hans" altLang="en-US" dirty="0">
                <a:effectLst/>
                <a:latin typeface="Arial" panose="020B0604020202020204" pitchFamily="34" charset="0"/>
                <a:cs typeface="Arial" panose="020B0604020202020204" pitchFamily="34" charset="0"/>
              </a:rPr>
              <a:t> </a:t>
            </a:r>
            <a:r>
              <a:rPr lang="en-US" altLang="zh-Hans" dirty="0">
                <a:effectLst/>
                <a:latin typeface="Arial" panose="020B0604020202020204" pitchFamily="34" charset="0"/>
                <a:cs typeface="Arial" panose="020B0604020202020204" pitchFamily="34" charset="0"/>
              </a:rPr>
              <a:t>Influential</a:t>
            </a:r>
            <a:r>
              <a:rPr lang="zh-Hans" altLang="en-US" dirty="0">
                <a:effectLst/>
                <a:latin typeface="Arial" panose="020B0604020202020204" pitchFamily="34" charset="0"/>
                <a:cs typeface="Arial" panose="020B0604020202020204" pitchFamily="34" charset="0"/>
              </a:rPr>
              <a:t> </a:t>
            </a:r>
            <a:r>
              <a:rPr lang="en-US" altLang="zh-Hans" dirty="0">
                <a:latin typeface="Arial" panose="020B0604020202020204" pitchFamily="34" charset="0"/>
                <a:cs typeface="Arial" panose="020B0604020202020204" pitchFamily="34" charset="0"/>
              </a:rPr>
              <a:t>Actors</a:t>
            </a:r>
            <a:endParaRPr lang="en-US" dirty="0">
              <a:effectLst/>
              <a:latin typeface="Arial" panose="020B0604020202020204" pitchFamily="34" charset="0"/>
              <a:cs typeface="Arial" panose="020B0604020202020204" pitchFamily="34" charset="0"/>
            </a:endParaRPr>
          </a:p>
        </p:txBody>
      </p:sp>
      <p:sp>
        <p:nvSpPr>
          <p:cNvPr id="22" name="Title 1">
            <a:extLst>
              <a:ext uri="{FF2B5EF4-FFF2-40B4-BE49-F238E27FC236}">
                <a16:creationId xmlns:a16="http://schemas.microsoft.com/office/drawing/2014/main" id="{89AF52D5-B729-2F4B-93DE-DD6F271CBE67}"/>
              </a:ext>
            </a:extLst>
          </p:cNvPr>
          <p:cNvSpPr txBox="1">
            <a:spLocks/>
          </p:cNvSpPr>
          <p:nvPr/>
        </p:nvSpPr>
        <p:spPr>
          <a:xfrm>
            <a:off x="1088580" y="398123"/>
            <a:ext cx="4243708" cy="814228"/>
          </a:xfrm>
          <a:prstGeom prst="rect">
            <a:avLst/>
          </a:prstGeom>
        </p:spPr>
        <p:txBody>
          <a:bodyPr vert="horz" lIns="91440" tIns="45720" rIns="91440" bIns="45720" rtlCol="0" anchor="t">
            <a:normAutofit/>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endParaRPr lang="en-US" sz="3600" dirty="0">
              <a:latin typeface="Arial" panose="020B0604020202020204" pitchFamily="34" charset="0"/>
              <a:cs typeface="Arial" panose="020B0604020202020204" pitchFamily="34" charset="0"/>
            </a:endParaRPr>
          </a:p>
        </p:txBody>
      </p:sp>
      <p:sp>
        <p:nvSpPr>
          <p:cNvPr id="24" name="Title 1">
            <a:extLst>
              <a:ext uri="{FF2B5EF4-FFF2-40B4-BE49-F238E27FC236}">
                <a16:creationId xmlns:a16="http://schemas.microsoft.com/office/drawing/2014/main" id="{84E68FC9-6FB0-B141-AA9B-969F372C0260}"/>
              </a:ext>
            </a:extLst>
          </p:cNvPr>
          <p:cNvSpPr>
            <a:spLocks noGrp="1"/>
          </p:cNvSpPr>
          <p:nvPr>
            <p:ph type="title"/>
          </p:nvPr>
        </p:nvSpPr>
        <p:spPr>
          <a:xfrm>
            <a:off x="1026039" y="304106"/>
            <a:ext cx="4563103" cy="661666"/>
          </a:xfrm>
        </p:spPr>
        <p:txBody>
          <a:bodyPr>
            <a:normAutofit/>
          </a:bodyPr>
          <a:lstStyle/>
          <a:p>
            <a:r>
              <a:rPr lang="en-US" altLang="zh-Hans" sz="3600" dirty="0">
                <a:solidFill>
                  <a:schemeClr val="tx1"/>
                </a:solidFill>
                <a:latin typeface="Arial" panose="020B0604020202020204" pitchFamily="34" charset="0"/>
                <a:cs typeface="Arial" panose="020B0604020202020204" pitchFamily="34" charset="0"/>
              </a:rPr>
              <a:t>Result</a:t>
            </a:r>
            <a:r>
              <a:rPr lang="zh-CN" altLang="en-US" sz="3600" dirty="0">
                <a:solidFill>
                  <a:schemeClr val="tx1"/>
                </a:solidFill>
                <a:latin typeface="Arial" panose="020B0604020202020204" pitchFamily="34" charset="0"/>
                <a:cs typeface="Arial" panose="020B0604020202020204" pitchFamily="34" charset="0"/>
              </a:rPr>
              <a:t> </a:t>
            </a:r>
            <a:r>
              <a:rPr lang="en-US" altLang="zh-Hans" sz="3600" dirty="0">
                <a:solidFill>
                  <a:schemeClr val="tx1"/>
                </a:solidFill>
                <a:latin typeface="Arial" panose="020B0604020202020204" pitchFamily="34" charset="0"/>
                <a:cs typeface="Arial" panose="020B0604020202020204" pitchFamily="34" charset="0"/>
              </a:rPr>
              <a:t>A</a:t>
            </a:r>
            <a:r>
              <a:rPr lang="en-US" altLang="zh-CN" sz="3600" dirty="0">
                <a:solidFill>
                  <a:schemeClr val="tx1"/>
                </a:solidFill>
                <a:latin typeface="Arial" panose="020B0604020202020204" pitchFamily="34" charset="0"/>
                <a:cs typeface="Arial" panose="020B0604020202020204" pitchFamily="34" charset="0"/>
              </a:rPr>
              <a:t>nalysis</a:t>
            </a:r>
            <a:endParaRPr lang="en-US" sz="3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66092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20592" y="5028328"/>
            <a:ext cx="5856157" cy="646331"/>
          </a:xfrm>
          <a:prstGeom prst="rect">
            <a:avLst/>
          </a:prstGeom>
        </p:spPr>
        <p:txBody>
          <a:bodyPr wrap="square">
            <a:spAutoFit/>
          </a:bodyPr>
          <a:lstStyle/>
          <a:p>
            <a:r>
              <a:rPr lang="en-US" dirty="0">
                <a:effectLst/>
                <a:latin typeface="Arial" panose="020B0604020202020204" pitchFamily="34" charset="0"/>
                <a:cs typeface="Arial" panose="020B0604020202020204" pitchFamily="34" charset="0"/>
              </a:rPr>
              <a:t>4. 20th Century Fox </a:t>
            </a:r>
          </a:p>
          <a:p>
            <a:r>
              <a:rPr lang="en-US" dirty="0">
                <a:effectLst/>
                <a:latin typeface="Arial" panose="020B0604020202020204" pitchFamily="34" charset="0"/>
                <a:cs typeface="Arial" panose="020B0604020202020204" pitchFamily="34" charset="0"/>
              </a:rPr>
              <a:t>5. Paramount Pictures </a:t>
            </a:r>
          </a:p>
        </p:txBody>
      </p:sp>
      <p:pic>
        <p:nvPicPr>
          <p:cNvPr id="5" name="Picture 4"/>
          <p:cNvPicPr>
            <a:picLocks noChangeAspect="1"/>
          </p:cNvPicPr>
          <p:nvPr/>
        </p:nvPicPr>
        <p:blipFill>
          <a:blip r:embed="rId2"/>
          <a:stretch>
            <a:fillRect/>
          </a:stretch>
        </p:blipFill>
        <p:spPr>
          <a:xfrm>
            <a:off x="1523310" y="1407242"/>
            <a:ext cx="3033674" cy="3033674"/>
          </a:xfrm>
          <a:prstGeom prst="rect">
            <a:avLst/>
          </a:prstGeom>
          <a:effectLst>
            <a:softEdge rad="101600"/>
          </a:effectLst>
        </p:spPr>
      </p:pic>
      <p:pic>
        <p:nvPicPr>
          <p:cNvPr id="6" name="Picture 5"/>
          <p:cNvPicPr>
            <a:picLocks noChangeAspect="1"/>
          </p:cNvPicPr>
          <p:nvPr/>
        </p:nvPicPr>
        <p:blipFill>
          <a:blip r:embed="rId3"/>
          <a:stretch>
            <a:fillRect/>
          </a:stretch>
        </p:blipFill>
        <p:spPr>
          <a:xfrm>
            <a:off x="4769071" y="1407242"/>
            <a:ext cx="3408568" cy="3272225"/>
          </a:xfrm>
          <a:prstGeom prst="rect">
            <a:avLst/>
          </a:prstGeom>
        </p:spPr>
      </p:pic>
      <p:pic>
        <p:nvPicPr>
          <p:cNvPr id="7" name="Picture 6"/>
          <p:cNvPicPr>
            <a:picLocks noChangeAspect="1"/>
          </p:cNvPicPr>
          <p:nvPr/>
        </p:nvPicPr>
        <p:blipFill>
          <a:blip r:embed="rId4"/>
          <a:stretch>
            <a:fillRect/>
          </a:stretch>
        </p:blipFill>
        <p:spPr>
          <a:xfrm>
            <a:off x="8669116" y="1407243"/>
            <a:ext cx="3033674" cy="3033674"/>
          </a:xfrm>
          <a:prstGeom prst="rect">
            <a:avLst/>
          </a:prstGeom>
          <a:effectLst>
            <a:softEdge rad="63500"/>
          </a:effectLst>
        </p:spPr>
      </p:pic>
      <p:sp>
        <p:nvSpPr>
          <p:cNvPr id="8" name="Rectangle 7"/>
          <p:cNvSpPr/>
          <p:nvPr/>
        </p:nvSpPr>
        <p:spPr>
          <a:xfrm>
            <a:off x="6093214" y="5028328"/>
            <a:ext cx="5856157"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6. Walt Disney Pictures </a:t>
            </a:r>
          </a:p>
          <a:p>
            <a:r>
              <a:rPr lang="en-US" dirty="0">
                <a:latin typeface="Arial" panose="020B0604020202020204" pitchFamily="34" charset="0"/>
                <a:cs typeface="Arial" panose="020B0604020202020204" pitchFamily="34" charset="0"/>
              </a:rPr>
              <a:t>7. IFC Films </a:t>
            </a:r>
          </a:p>
        </p:txBody>
      </p:sp>
      <p:sp>
        <p:nvSpPr>
          <p:cNvPr id="9" name="Rectangle 8">
            <a:extLst>
              <a:ext uri="{FF2B5EF4-FFF2-40B4-BE49-F238E27FC236}">
                <a16:creationId xmlns:a16="http://schemas.microsoft.com/office/drawing/2014/main" id="{CA105490-07FE-B344-8A73-5268873E6536}"/>
              </a:ext>
            </a:extLst>
          </p:cNvPr>
          <p:cNvSpPr/>
          <p:nvPr/>
        </p:nvSpPr>
        <p:spPr>
          <a:xfrm>
            <a:off x="975707" y="760910"/>
            <a:ext cx="5856157" cy="369332"/>
          </a:xfrm>
          <a:prstGeom prst="rect">
            <a:avLst/>
          </a:prstGeom>
        </p:spPr>
        <p:txBody>
          <a:bodyPr wrap="square">
            <a:spAutoFit/>
          </a:bodyPr>
          <a:lstStyle/>
          <a:p>
            <a:r>
              <a:rPr lang="en-US" altLang="zh-Hans" dirty="0">
                <a:effectLst/>
                <a:latin typeface="Arial" panose="020B0604020202020204" pitchFamily="34" charset="0"/>
                <a:cs typeface="Arial" panose="020B0604020202020204" pitchFamily="34" charset="0"/>
              </a:rPr>
              <a:t>Top</a:t>
            </a:r>
            <a:r>
              <a:rPr lang="zh-Hans" altLang="en-US" dirty="0">
                <a:effectLst/>
                <a:latin typeface="Arial" panose="020B0604020202020204" pitchFamily="34" charset="0"/>
                <a:cs typeface="Arial" panose="020B0604020202020204" pitchFamily="34" charset="0"/>
              </a:rPr>
              <a:t> </a:t>
            </a:r>
            <a:r>
              <a:rPr lang="en-US" altLang="zh-Hans" dirty="0">
                <a:latin typeface="Arial" panose="020B0604020202020204" pitchFamily="34" charset="0"/>
                <a:cs typeface="Arial" panose="020B0604020202020204" pitchFamily="34" charset="0"/>
              </a:rPr>
              <a:t>Productions</a:t>
            </a:r>
            <a:endParaRPr lang="en-US" dirty="0">
              <a:effectLst/>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7ABE3194-2767-0946-9679-BD43A677D814}"/>
              </a:ext>
            </a:extLst>
          </p:cNvPr>
          <p:cNvSpPr/>
          <p:nvPr/>
        </p:nvSpPr>
        <p:spPr>
          <a:xfrm>
            <a:off x="1087009" y="2519370"/>
            <a:ext cx="645210" cy="369332"/>
          </a:xfrm>
          <a:prstGeom prst="rect">
            <a:avLst/>
          </a:prstGeom>
        </p:spPr>
        <p:txBody>
          <a:bodyPr wrap="square">
            <a:spAutoFit/>
          </a:bodyPr>
          <a:lstStyle/>
          <a:p>
            <a:r>
              <a:rPr lang="en-US" altLang="zh-Hans" dirty="0">
                <a:effectLst/>
                <a:latin typeface="Arial" panose="020B0604020202020204" pitchFamily="34" charset="0"/>
                <a:cs typeface="Arial" panose="020B0604020202020204" pitchFamily="34" charset="0"/>
              </a:rPr>
              <a:t>1.</a:t>
            </a:r>
            <a:endParaRPr lang="en-US" dirty="0">
              <a:effectLst/>
              <a:latin typeface="Arial" panose="020B0604020202020204" pitchFamily="34" charset="0"/>
              <a:cs typeface="Arial" panose="020B0604020202020204" pitchFamily="34" charset="0"/>
            </a:endParaRPr>
          </a:p>
        </p:txBody>
      </p:sp>
      <p:sp>
        <p:nvSpPr>
          <p:cNvPr id="12" name="Rectangle 11">
            <a:extLst>
              <a:ext uri="{FF2B5EF4-FFF2-40B4-BE49-F238E27FC236}">
                <a16:creationId xmlns:a16="http://schemas.microsoft.com/office/drawing/2014/main" id="{7091E740-1E8A-034E-A0C2-B8AF1E51389F}"/>
              </a:ext>
            </a:extLst>
          </p:cNvPr>
          <p:cNvSpPr/>
          <p:nvPr/>
        </p:nvSpPr>
        <p:spPr>
          <a:xfrm>
            <a:off x="4658553" y="2519370"/>
            <a:ext cx="645210" cy="369332"/>
          </a:xfrm>
          <a:prstGeom prst="rect">
            <a:avLst/>
          </a:prstGeom>
        </p:spPr>
        <p:txBody>
          <a:bodyPr wrap="square">
            <a:spAutoFit/>
          </a:bodyPr>
          <a:lstStyle/>
          <a:p>
            <a:r>
              <a:rPr lang="en-US" altLang="zh-Hans" dirty="0">
                <a:latin typeface="Arial" panose="020B0604020202020204" pitchFamily="34" charset="0"/>
                <a:cs typeface="Arial" panose="020B0604020202020204" pitchFamily="34" charset="0"/>
              </a:rPr>
              <a:t>2</a:t>
            </a:r>
            <a:r>
              <a:rPr lang="en-US" altLang="zh-Hans" dirty="0">
                <a:effectLst/>
                <a:latin typeface="Arial" panose="020B0604020202020204" pitchFamily="34" charset="0"/>
                <a:cs typeface="Arial" panose="020B0604020202020204" pitchFamily="34" charset="0"/>
              </a:rPr>
              <a:t>.</a:t>
            </a:r>
            <a:endParaRPr lang="en-US" dirty="0">
              <a:effectLst/>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DB77EFEA-EE18-014D-9E1B-A6ADFEE00B66}"/>
              </a:ext>
            </a:extLst>
          </p:cNvPr>
          <p:cNvSpPr/>
          <p:nvPr/>
        </p:nvSpPr>
        <p:spPr>
          <a:xfrm>
            <a:off x="8288157" y="2519370"/>
            <a:ext cx="645210" cy="369332"/>
          </a:xfrm>
          <a:prstGeom prst="rect">
            <a:avLst/>
          </a:prstGeom>
        </p:spPr>
        <p:txBody>
          <a:bodyPr wrap="square">
            <a:spAutoFit/>
          </a:bodyPr>
          <a:lstStyle/>
          <a:p>
            <a:r>
              <a:rPr lang="en-US" altLang="zh-Hans" dirty="0">
                <a:effectLst/>
                <a:latin typeface="Arial" panose="020B0604020202020204" pitchFamily="34" charset="0"/>
                <a:cs typeface="Arial" panose="020B0604020202020204" pitchFamily="34" charset="0"/>
              </a:rPr>
              <a:t>3.</a:t>
            </a:r>
            <a:endParaRPr lang="en-US" dirty="0">
              <a:effectLst/>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3F2B7DAD-175E-864A-9D49-0DAF654AF09B}"/>
              </a:ext>
            </a:extLst>
          </p:cNvPr>
          <p:cNvSpPr/>
          <p:nvPr/>
        </p:nvSpPr>
        <p:spPr>
          <a:xfrm>
            <a:off x="1092133" y="6068595"/>
            <a:ext cx="10055328" cy="923330"/>
          </a:xfrm>
          <a:prstGeom prst="rect">
            <a:avLst/>
          </a:prstGeom>
        </p:spPr>
        <p:txBody>
          <a:bodyPr wrap="square">
            <a:spAutoFit/>
          </a:bodyPr>
          <a:lstStyle/>
          <a:p>
            <a:r>
              <a:rPr lang="en-US" altLang="zh-Hans" dirty="0">
                <a:latin typeface="Arial" panose="020B0604020202020204" pitchFamily="34" charset="0"/>
                <a:cs typeface="Arial" panose="020B0604020202020204" pitchFamily="34" charset="0"/>
              </a:rPr>
              <a:t>Other</a:t>
            </a:r>
            <a:r>
              <a:rPr lang="zh-Hans" altLang="en-US" dirty="0">
                <a:latin typeface="Arial" panose="020B0604020202020204" pitchFamily="34" charset="0"/>
                <a:cs typeface="Arial" panose="020B0604020202020204" pitchFamily="34" charset="0"/>
              </a:rPr>
              <a:t> </a:t>
            </a:r>
            <a:r>
              <a:rPr lang="en-US" altLang="zh-Hans" dirty="0">
                <a:latin typeface="Arial" panose="020B0604020202020204" pitchFamily="34" charset="0"/>
                <a:cs typeface="Arial" panose="020B0604020202020204" pitchFamily="34" charset="0"/>
              </a:rPr>
              <a:t>Potential</a:t>
            </a:r>
            <a:r>
              <a:rPr lang="zh-Hans" altLang="en-US" dirty="0">
                <a:latin typeface="Arial" panose="020B0604020202020204" pitchFamily="34" charset="0"/>
                <a:cs typeface="Arial" panose="020B0604020202020204" pitchFamily="34" charset="0"/>
              </a:rPr>
              <a:t> </a:t>
            </a:r>
            <a:r>
              <a:rPr lang="en-US" altLang="zh-Hans" dirty="0">
                <a:latin typeface="Arial" panose="020B0604020202020204" pitchFamily="34" charset="0"/>
                <a:cs typeface="Arial" panose="020B0604020202020204" pitchFamily="34" charset="0"/>
              </a:rPr>
              <a:t>Valuable</a:t>
            </a:r>
            <a:r>
              <a:rPr lang="zh-Hans" altLang="en-US" dirty="0">
                <a:latin typeface="Arial" panose="020B0604020202020204" pitchFamily="34" charset="0"/>
                <a:cs typeface="Arial" panose="020B0604020202020204" pitchFamily="34" charset="0"/>
              </a:rPr>
              <a:t> </a:t>
            </a:r>
            <a:r>
              <a:rPr lang="en-US" altLang="zh-Hans" dirty="0">
                <a:latin typeface="Arial" panose="020B0604020202020204" pitchFamily="34" charset="0"/>
                <a:cs typeface="Arial" panose="020B0604020202020204" pitchFamily="34" charset="0"/>
              </a:rPr>
              <a:t>features:</a:t>
            </a:r>
            <a:r>
              <a:rPr lang="zh-Hans" altLang="en-US" dirty="0">
                <a:latin typeface="Arial" panose="020B0604020202020204" pitchFamily="34" charset="0"/>
                <a:cs typeface="Arial" panose="020B0604020202020204" pitchFamily="34" charset="0"/>
              </a:rPr>
              <a:t> </a:t>
            </a:r>
            <a:r>
              <a:rPr lang="en-US" altLang="zh-Hans" dirty="0">
                <a:latin typeface="Arial" panose="020B0604020202020204" pitchFamily="34" charset="0"/>
                <a:cs typeface="Arial" panose="020B0604020202020204" pitchFamily="34" charset="0"/>
              </a:rPr>
              <a:t>Director,</a:t>
            </a:r>
            <a:r>
              <a:rPr lang="zh-Hans" altLang="en-US" dirty="0">
                <a:latin typeface="Arial" panose="020B0604020202020204" pitchFamily="34" charset="0"/>
                <a:cs typeface="Arial" panose="020B0604020202020204" pitchFamily="34" charset="0"/>
              </a:rPr>
              <a:t> </a:t>
            </a:r>
            <a:r>
              <a:rPr lang="en-US" altLang="zh-Hans" dirty="0">
                <a:latin typeface="Arial" panose="020B0604020202020204" pitchFamily="34" charset="0"/>
                <a:cs typeface="Arial" panose="020B0604020202020204" pitchFamily="34" charset="0"/>
              </a:rPr>
              <a:t>Release</a:t>
            </a:r>
            <a:r>
              <a:rPr lang="zh-Hans" altLang="en-US" dirty="0">
                <a:latin typeface="Arial" panose="020B0604020202020204" pitchFamily="34" charset="0"/>
                <a:cs typeface="Arial" panose="020B0604020202020204" pitchFamily="34" charset="0"/>
              </a:rPr>
              <a:t> </a:t>
            </a:r>
            <a:r>
              <a:rPr lang="en-US" altLang="zh-Hans" dirty="0">
                <a:latin typeface="Arial" panose="020B0604020202020204" pitchFamily="34" charset="0"/>
                <a:cs typeface="Arial" panose="020B0604020202020204" pitchFamily="34" charset="0"/>
              </a:rPr>
              <a:t>date,</a:t>
            </a:r>
            <a:r>
              <a:rPr lang="zh-Hans" altLang="en-US" dirty="0">
                <a:latin typeface="Arial" panose="020B0604020202020204" pitchFamily="34" charset="0"/>
                <a:cs typeface="Arial" panose="020B0604020202020204" pitchFamily="34" charset="0"/>
              </a:rPr>
              <a:t> </a:t>
            </a:r>
            <a:r>
              <a:rPr lang="en-US" altLang="zh-Hans" dirty="0">
                <a:latin typeface="Arial" panose="020B0604020202020204" pitchFamily="34" charset="0"/>
                <a:cs typeface="Arial" panose="020B0604020202020204" pitchFamily="34" charset="0"/>
              </a:rPr>
              <a:t>Budget, Genre, Rated, Runtime</a:t>
            </a:r>
          </a:p>
          <a:p>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00232032"/>
      </p:ext>
    </p:extLst>
  </p:cSld>
  <p:clrMapOvr>
    <a:masterClrMapping/>
  </p:clrMapOvr>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{3A39293F-5D2C-1F4B-AC8A-A8969E2BE55E}tf10001072</Template>
  <TotalTime>355</TotalTime>
  <Words>355</Words>
  <Application>Microsoft Macintosh PowerPoint</Application>
  <PresentationFormat>Widescreen</PresentationFormat>
  <Paragraphs>89</Paragraphs>
  <Slides>9</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9</vt:i4>
      </vt:variant>
    </vt:vector>
  </HeadingPairs>
  <TitlesOfParts>
    <vt:vector size="16" baseType="lpstr">
      <vt:lpstr>华文楷体</vt:lpstr>
      <vt:lpstr>Arial</vt:lpstr>
      <vt:lpstr>Calibri</vt:lpstr>
      <vt:lpstr>Courier New</vt:lpstr>
      <vt:lpstr>Franklin Gothic Book</vt:lpstr>
      <vt:lpstr>Mangal</vt:lpstr>
      <vt:lpstr>Crop</vt:lpstr>
      <vt:lpstr>PowerPoint Presentation</vt:lpstr>
      <vt:lpstr>Motivation</vt:lpstr>
      <vt:lpstr>PowerPoint Presentation</vt:lpstr>
      <vt:lpstr>PowerPoint Presentation</vt:lpstr>
      <vt:lpstr>PowerPoint Presentation</vt:lpstr>
      <vt:lpstr>Models</vt:lpstr>
      <vt:lpstr>Result</vt:lpstr>
      <vt:lpstr>Result Analysis</vt:lpstr>
      <vt:lpstr>PowerPoint Presentation</vt:lpstr>
    </vt:vector>
  </TitlesOfParts>
  <Company/>
  <LinksUpToDate>false</LinksUpToDate>
  <SharedDoc>false</SharedDoc>
  <HyperlinksChanged>false</HyperlinksChanged>
  <AppVersion>16.0012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motivation</dc:title>
  <dc:creator>rongpenz</dc:creator>
  <cp:lastModifiedBy>rongpenz</cp:lastModifiedBy>
  <cp:revision>89</cp:revision>
  <dcterms:created xsi:type="dcterms:W3CDTF">2018-05-09T23:36:31Z</dcterms:created>
  <dcterms:modified xsi:type="dcterms:W3CDTF">2018-05-11T18:49:59Z</dcterms:modified>
</cp:coreProperties>
</file>